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CEC271-737F-47D2-8D75-0852EB4F02CD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D745263-892A-467B-A1F3-4E84FFB265A9}">
      <dgm:prSet/>
      <dgm:spPr/>
      <dgm:t>
        <a:bodyPr/>
        <a:lstStyle/>
        <a:p>
          <a:r>
            <a:rPr lang="cs-CZ" dirty="0"/>
            <a:t>Prostým pozorováním a komunikací s dítětem.</a:t>
          </a:r>
          <a:endParaRPr lang="en-US" dirty="0"/>
        </a:p>
      </dgm:t>
    </dgm:pt>
    <dgm:pt modelId="{3B35DE24-18C3-4EEB-9047-5A61355A88C4}" type="parTrans" cxnId="{0B2CD7CB-7CFC-427C-8DA1-9D4B917A1AAC}">
      <dgm:prSet/>
      <dgm:spPr/>
      <dgm:t>
        <a:bodyPr/>
        <a:lstStyle/>
        <a:p>
          <a:endParaRPr lang="en-US"/>
        </a:p>
      </dgm:t>
    </dgm:pt>
    <dgm:pt modelId="{932AD325-7838-420A-9539-9D0CA4D4D351}" type="sibTrans" cxnId="{0B2CD7CB-7CFC-427C-8DA1-9D4B917A1AAC}">
      <dgm:prSet/>
      <dgm:spPr/>
      <dgm:t>
        <a:bodyPr/>
        <a:lstStyle/>
        <a:p>
          <a:endParaRPr lang="en-US"/>
        </a:p>
      </dgm:t>
    </dgm:pt>
    <dgm:pt modelId="{324CFC97-2E7E-417E-9F83-F48BA43E4F0E}">
      <dgm:prSet/>
      <dgm:spPr/>
      <dgm:t>
        <a:bodyPr/>
        <a:lstStyle/>
        <a:p>
          <a:r>
            <a:rPr lang="cs-CZ" dirty="0"/>
            <a:t>Prověřováním dovedností a schopností:</a:t>
          </a:r>
          <a:endParaRPr lang="en-US" dirty="0"/>
        </a:p>
      </dgm:t>
    </dgm:pt>
    <dgm:pt modelId="{50DD1B7F-7EF3-4366-BBD4-C7CDF72AB37B}" type="parTrans" cxnId="{FEF4C1D9-99A2-44B5-85B3-1CF5A0DC969D}">
      <dgm:prSet/>
      <dgm:spPr/>
      <dgm:t>
        <a:bodyPr/>
        <a:lstStyle/>
        <a:p>
          <a:endParaRPr lang="en-US"/>
        </a:p>
      </dgm:t>
    </dgm:pt>
    <dgm:pt modelId="{6DF95771-DC2F-43C9-BF93-9C13E40B1EC5}" type="sibTrans" cxnId="{FEF4C1D9-99A2-44B5-85B3-1CF5A0DC969D}">
      <dgm:prSet/>
      <dgm:spPr/>
      <dgm:t>
        <a:bodyPr/>
        <a:lstStyle/>
        <a:p>
          <a:endParaRPr lang="en-US"/>
        </a:p>
      </dgm:t>
    </dgm:pt>
    <dgm:pt modelId="{EE85A2EA-A5EF-4760-A220-6BD2CF9E053D}">
      <dgm:prSet/>
      <dgm:spPr/>
      <dgm:t>
        <a:bodyPr/>
        <a:lstStyle/>
        <a:p>
          <a:r>
            <a:rPr lang="cs-CZ"/>
            <a:t>bohatost slovní zásoby</a:t>
          </a:r>
          <a:endParaRPr lang="en-US"/>
        </a:p>
      </dgm:t>
    </dgm:pt>
    <dgm:pt modelId="{08CC02C3-F33F-4D8B-9A88-19729C8EB255}" type="parTrans" cxnId="{057BACA5-7AB2-4F99-8101-5E889F3D7DFC}">
      <dgm:prSet/>
      <dgm:spPr/>
      <dgm:t>
        <a:bodyPr/>
        <a:lstStyle/>
        <a:p>
          <a:endParaRPr lang="en-US"/>
        </a:p>
      </dgm:t>
    </dgm:pt>
    <dgm:pt modelId="{15A223ED-5E5A-473D-85A1-F75536ACA082}" type="sibTrans" cxnId="{057BACA5-7AB2-4F99-8101-5E889F3D7DFC}">
      <dgm:prSet/>
      <dgm:spPr/>
      <dgm:t>
        <a:bodyPr/>
        <a:lstStyle/>
        <a:p>
          <a:endParaRPr lang="en-US"/>
        </a:p>
      </dgm:t>
    </dgm:pt>
    <dgm:pt modelId="{393C9805-560E-4EB7-B0A9-5992F24CDB20}">
      <dgm:prSet/>
      <dgm:spPr/>
      <dgm:t>
        <a:bodyPr/>
        <a:lstStyle/>
        <a:p>
          <a:r>
            <a:rPr lang="cs-CZ"/>
            <a:t>morfologie</a:t>
          </a:r>
          <a:endParaRPr lang="en-US"/>
        </a:p>
      </dgm:t>
    </dgm:pt>
    <dgm:pt modelId="{6E015569-3665-42C8-ABAD-250373093A9C}" type="parTrans" cxnId="{0FD3C7FF-3977-4EC7-90F9-37E06AAFC206}">
      <dgm:prSet/>
      <dgm:spPr/>
      <dgm:t>
        <a:bodyPr/>
        <a:lstStyle/>
        <a:p>
          <a:endParaRPr lang="en-US"/>
        </a:p>
      </dgm:t>
    </dgm:pt>
    <dgm:pt modelId="{FF655CFA-1DAD-4677-8FA1-0FDD23C1DE1A}" type="sibTrans" cxnId="{0FD3C7FF-3977-4EC7-90F9-37E06AAFC206}">
      <dgm:prSet/>
      <dgm:spPr/>
      <dgm:t>
        <a:bodyPr/>
        <a:lstStyle/>
        <a:p>
          <a:endParaRPr lang="en-US"/>
        </a:p>
      </dgm:t>
    </dgm:pt>
    <dgm:pt modelId="{995681D0-A637-4691-A275-C40F0343689F}">
      <dgm:prSet/>
      <dgm:spPr/>
      <dgm:t>
        <a:bodyPr/>
        <a:lstStyle/>
        <a:p>
          <a:r>
            <a:rPr lang="cs-CZ" dirty="0"/>
            <a:t>porozumění mluvenému slovu </a:t>
          </a:r>
          <a:br>
            <a:rPr lang="cs-CZ" dirty="0"/>
          </a:br>
          <a:r>
            <a:rPr lang="cs-CZ" dirty="0"/>
            <a:t>i vlastní produkce</a:t>
          </a:r>
          <a:endParaRPr lang="en-US" dirty="0"/>
        </a:p>
      </dgm:t>
    </dgm:pt>
    <dgm:pt modelId="{3EF095DB-0C83-494B-A296-A22621DD20AC}" type="parTrans" cxnId="{6B1B9361-2F22-45A3-BFC8-F7624CB4D1AF}">
      <dgm:prSet/>
      <dgm:spPr/>
      <dgm:t>
        <a:bodyPr/>
        <a:lstStyle/>
        <a:p>
          <a:endParaRPr lang="en-US"/>
        </a:p>
      </dgm:t>
    </dgm:pt>
    <dgm:pt modelId="{4071345D-D4F5-47CE-8AEA-D4994737486B}" type="sibTrans" cxnId="{6B1B9361-2F22-45A3-BFC8-F7624CB4D1AF}">
      <dgm:prSet/>
      <dgm:spPr/>
      <dgm:t>
        <a:bodyPr/>
        <a:lstStyle/>
        <a:p>
          <a:endParaRPr lang="en-US"/>
        </a:p>
      </dgm:t>
    </dgm:pt>
    <dgm:pt modelId="{13777093-1763-4402-B2F1-2B7CB8BB44FA}">
      <dgm:prSet/>
      <dgm:spPr/>
      <dgm:t>
        <a:bodyPr/>
        <a:lstStyle/>
        <a:p>
          <a:r>
            <a:rPr lang="cs-CZ"/>
            <a:t>sluchová paměť</a:t>
          </a:r>
          <a:endParaRPr lang="en-US"/>
        </a:p>
      </dgm:t>
    </dgm:pt>
    <dgm:pt modelId="{842ACADA-AA39-4D6B-96A8-A137F89E9D96}" type="parTrans" cxnId="{6D777C53-3FB5-4461-AFF0-6EA574186294}">
      <dgm:prSet/>
      <dgm:spPr/>
      <dgm:t>
        <a:bodyPr/>
        <a:lstStyle/>
        <a:p>
          <a:endParaRPr lang="en-US"/>
        </a:p>
      </dgm:t>
    </dgm:pt>
    <dgm:pt modelId="{37E095AA-AACE-4173-BB69-F9489190E6F4}" type="sibTrans" cxnId="{6D777C53-3FB5-4461-AFF0-6EA574186294}">
      <dgm:prSet/>
      <dgm:spPr/>
      <dgm:t>
        <a:bodyPr/>
        <a:lstStyle/>
        <a:p>
          <a:endParaRPr lang="en-US"/>
        </a:p>
      </dgm:t>
    </dgm:pt>
    <dgm:pt modelId="{65EDCBD5-52C2-497F-945D-D6D48D79F700}">
      <dgm:prSet/>
      <dgm:spPr/>
      <dgm:t>
        <a:bodyPr/>
        <a:lstStyle/>
        <a:p>
          <a:r>
            <a:rPr lang="cs-CZ" dirty="0"/>
            <a:t>fonematické povědomí (diferenciace, analýza, syntéza, manipulace)</a:t>
          </a:r>
          <a:endParaRPr lang="en-US" dirty="0"/>
        </a:p>
      </dgm:t>
    </dgm:pt>
    <dgm:pt modelId="{3CD18147-C228-420F-9E37-2430F9CA1665}" type="parTrans" cxnId="{2BBD4230-A48E-43A3-B982-F4048F84AD64}">
      <dgm:prSet/>
      <dgm:spPr/>
      <dgm:t>
        <a:bodyPr/>
        <a:lstStyle/>
        <a:p>
          <a:endParaRPr lang="en-US"/>
        </a:p>
      </dgm:t>
    </dgm:pt>
    <dgm:pt modelId="{A7C49963-30A5-46E9-98E2-A1601011C276}" type="sibTrans" cxnId="{2BBD4230-A48E-43A3-B982-F4048F84AD64}">
      <dgm:prSet/>
      <dgm:spPr/>
      <dgm:t>
        <a:bodyPr/>
        <a:lstStyle/>
        <a:p>
          <a:endParaRPr lang="en-US"/>
        </a:p>
      </dgm:t>
    </dgm:pt>
    <dgm:pt modelId="{6A4C98E4-091A-41C8-A32D-29E019F5E700}">
      <dgm:prSet/>
      <dgm:spPr/>
      <dgm:t>
        <a:bodyPr/>
        <a:lstStyle/>
        <a:p>
          <a:r>
            <a:rPr lang="cs-CZ" dirty="0"/>
            <a:t>Sledujeme, jaká je úroveň, ale i jak ji můžeme rozvíjet, jaký je potenciál dítěte!</a:t>
          </a:r>
          <a:endParaRPr lang="en-US" dirty="0"/>
        </a:p>
      </dgm:t>
    </dgm:pt>
    <dgm:pt modelId="{F63E8D93-0704-4276-B91E-C8E1C53517AF}" type="parTrans" cxnId="{2E8C7682-258B-417E-8B50-D87BAE0A6B49}">
      <dgm:prSet/>
      <dgm:spPr/>
      <dgm:t>
        <a:bodyPr/>
        <a:lstStyle/>
        <a:p>
          <a:endParaRPr lang="en-GB"/>
        </a:p>
      </dgm:t>
    </dgm:pt>
    <dgm:pt modelId="{A6B9FE78-67F7-4C33-8D88-1D9CA2E0753A}" type="sibTrans" cxnId="{2E8C7682-258B-417E-8B50-D87BAE0A6B49}">
      <dgm:prSet/>
      <dgm:spPr/>
      <dgm:t>
        <a:bodyPr/>
        <a:lstStyle/>
        <a:p>
          <a:endParaRPr lang="en-GB"/>
        </a:p>
      </dgm:t>
    </dgm:pt>
    <dgm:pt modelId="{76DF9C6B-34FD-4143-A26A-287B80A6ECC9}" type="pres">
      <dgm:prSet presAssocID="{6BCEC271-737F-47D2-8D75-0852EB4F02C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7ADFA5-0A9F-4976-9FA7-7AE41B9FD522}" type="pres">
      <dgm:prSet presAssocID="{CD745263-892A-467B-A1F3-4E84FFB265A9}" presName="root1" presStyleCnt="0"/>
      <dgm:spPr/>
    </dgm:pt>
    <dgm:pt modelId="{984A69DF-9A6E-4577-88A4-1184DBAF509F}" type="pres">
      <dgm:prSet presAssocID="{CD745263-892A-467B-A1F3-4E84FFB265A9}" presName="LevelOneTextNode" presStyleLbl="node0" presStyleIdx="0" presStyleCnt="3">
        <dgm:presLayoutVars>
          <dgm:chPref val="3"/>
        </dgm:presLayoutVars>
      </dgm:prSet>
      <dgm:spPr/>
    </dgm:pt>
    <dgm:pt modelId="{004DA261-D641-4991-AFFB-B252E9EC479D}" type="pres">
      <dgm:prSet presAssocID="{CD745263-892A-467B-A1F3-4E84FFB265A9}" presName="level2hierChild" presStyleCnt="0"/>
      <dgm:spPr/>
    </dgm:pt>
    <dgm:pt modelId="{D859D268-2F47-4CB4-95A2-B739D7DB5AD3}" type="pres">
      <dgm:prSet presAssocID="{324CFC97-2E7E-417E-9F83-F48BA43E4F0E}" presName="root1" presStyleCnt="0"/>
      <dgm:spPr/>
    </dgm:pt>
    <dgm:pt modelId="{2FF9538D-AF8C-4643-A1B7-F628CD0BCC81}" type="pres">
      <dgm:prSet presAssocID="{324CFC97-2E7E-417E-9F83-F48BA43E4F0E}" presName="LevelOneTextNode" presStyleLbl="node0" presStyleIdx="1" presStyleCnt="3">
        <dgm:presLayoutVars>
          <dgm:chPref val="3"/>
        </dgm:presLayoutVars>
      </dgm:prSet>
      <dgm:spPr/>
    </dgm:pt>
    <dgm:pt modelId="{E1854704-FF71-4035-B542-E116BDD5063E}" type="pres">
      <dgm:prSet presAssocID="{324CFC97-2E7E-417E-9F83-F48BA43E4F0E}" presName="level2hierChild" presStyleCnt="0"/>
      <dgm:spPr/>
    </dgm:pt>
    <dgm:pt modelId="{A40CD641-63EA-4B9A-8687-3544393C717C}" type="pres">
      <dgm:prSet presAssocID="{08CC02C3-F33F-4D8B-9A88-19729C8EB255}" presName="conn2-1" presStyleLbl="parChTrans1D2" presStyleIdx="0" presStyleCnt="5"/>
      <dgm:spPr/>
    </dgm:pt>
    <dgm:pt modelId="{BC10483A-4C35-4EE5-AFB0-E633E74F1D19}" type="pres">
      <dgm:prSet presAssocID="{08CC02C3-F33F-4D8B-9A88-19729C8EB255}" presName="connTx" presStyleLbl="parChTrans1D2" presStyleIdx="0" presStyleCnt="5"/>
      <dgm:spPr/>
    </dgm:pt>
    <dgm:pt modelId="{B799BF12-C35C-4962-BFD3-C5DD0453FECD}" type="pres">
      <dgm:prSet presAssocID="{EE85A2EA-A5EF-4760-A220-6BD2CF9E053D}" presName="root2" presStyleCnt="0"/>
      <dgm:spPr/>
    </dgm:pt>
    <dgm:pt modelId="{EA7BDB6B-28FC-4585-B16E-B0D3191F2BBB}" type="pres">
      <dgm:prSet presAssocID="{EE85A2EA-A5EF-4760-A220-6BD2CF9E053D}" presName="LevelTwoTextNode" presStyleLbl="node2" presStyleIdx="0" presStyleCnt="5">
        <dgm:presLayoutVars>
          <dgm:chPref val="3"/>
        </dgm:presLayoutVars>
      </dgm:prSet>
      <dgm:spPr/>
    </dgm:pt>
    <dgm:pt modelId="{C285FDC1-89A4-4341-BF8A-64E3C90A728A}" type="pres">
      <dgm:prSet presAssocID="{EE85A2EA-A5EF-4760-A220-6BD2CF9E053D}" presName="level3hierChild" presStyleCnt="0"/>
      <dgm:spPr/>
    </dgm:pt>
    <dgm:pt modelId="{5C9C02B6-E66C-4F43-9D03-F0EC21C68F7B}" type="pres">
      <dgm:prSet presAssocID="{6E015569-3665-42C8-ABAD-250373093A9C}" presName="conn2-1" presStyleLbl="parChTrans1D2" presStyleIdx="1" presStyleCnt="5"/>
      <dgm:spPr/>
    </dgm:pt>
    <dgm:pt modelId="{DFE6E641-AF58-4D4F-9642-B43B641169A7}" type="pres">
      <dgm:prSet presAssocID="{6E015569-3665-42C8-ABAD-250373093A9C}" presName="connTx" presStyleLbl="parChTrans1D2" presStyleIdx="1" presStyleCnt="5"/>
      <dgm:spPr/>
    </dgm:pt>
    <dgm:pt modelId="{718A21E0-A99D-474F-B9E3-5ABA6E003432}" type="pres">
      <dgm:prSet presAssocID="{393C9805-560E-4EB7-B0A9-5992F24CDB20}" presName="root2" presStyleCnt="0"/>
      <dgm:spPr/>
    </dgm:pt>
    <dgm:pt modelId="{B7029C33-B477-4D64-905A-BFC2A4B43329}" type="pres">
      <dgm:prSet presAssocID="{393C9805-560E-4EB7-B0A9-5992F24CDB20}" presName="LevelTwoTextNode" presStyleLbl="node2" presStyleIdx="1" presStyleCnt="5">
        <dgm:presLayoutVars>
          <dgm:chPref val="3"/>
        </dgm:presLayoutVars>
      </dgm:prSet>
      <dgm:spPr/>
    </dgm:pt>
    <dgm:pt modelId="{3BC12407-DED5-4744-8EE1-3EB14D820F3B}" type="pres">
      <dgm:prSet presAssocID="{393C9805-560E-4EB7-B0A9-5992F24CDB20}" presName="level3hierChild" presStyleCnt="0"/>
      <dgm:spPr/>
    </dgm:pt>
    <dgm:pt modelId="{E048E0A8-7558-4F2D-ADE1-6714BF687E30}" type="pres">
      <dgm:prSet presAssocID="{3EF095DB-0C83-494B-A296-A22621DD20AC}" presName="conn2-1" presStyleLbl="parChTrans1D2" presStyleIdx="2" presStyleCnt="5"/>
      <dgm:spPr/>
    </dgm:pt>
    <dgm:pt modelId="{29DD5FFD-AABC-40AF-81C4-1DDBF68148CB}" type="pres">
      <dgm:prSet presAssocID="{3EF095DB-0C83-494B-A296-A22621DD20AC}" presName="connTx" presStyleLbl="parChTrans1D2" presStyleIdx="2" presStyleCnt="5"/>
      <dgm:spPr/>
    </dgm:pt>
    <dgm:pt modelId="{C34B2335-A103-4C7C-AB4C-6B2BA91B4E58}" type="pres">
      <dgm:prSet presAssocID="{995681D0-A637-4691-A275-C40F0343689F}" presName="root2" presStyleCnt="0"/>
      <dgm:spPr/>
    </dgm:pt>
    <dgm:pt modelId="{0D179760-B3A9-463C-AA3A-59A94FA3C4F0}" type="pres">
      <dgm:prSet presAssocID="{995681D0-A637-4691-A275-C40F0343689F}" presName="LevelTwoTextNode" presStyleLbl="node2" presStyleIdx="2" presStyleCnt="5">
        <dgm:presLayoutVars>
          <dgm:chPref val="3"/>
        </dgm:presLayoutVars>
      </dgm:prSet>
      <dgm:spPr/>
    </dgm:pt>
    <dgm:pt modelId="{4D1E51D5-560A-49C3-B3FE-9C1EF1810CCC}" type="pres">
      <dgm:prSet presAssocID="{995681D0-A637-4691-A275-C40F0343689F}" presName="level3hierChild" presStyleCnt="0"/>
      <dgm:spPr/>
    </dgm:pt>
    <dgm:pt modelId="{BBC8AEE8-A8E1-4ECD-B87F-2A7A8E7B8811}" type="pres">
      <dgm:prSet presAssocID="{842ACADA-AA39-4D6B-96A8-A137F89E9D96}" presName="conn2-1" presStyleLbl="parChTrans1D2" presStyleIdx="3" presStyleCnt="5"/>
      <dgm:spPr/>
    </dgm:pt>
    <dgm:pt modelId="{979C9BA0-5EBA-47B1-A49B-61837D1B1578}" type="pres">
      <dgm:prSet presAssocID="{842ACADA-AA39-4D6B-96A8-A137F89E9D96}" presName="connTx" presStyleLbl="parChTrans1D2" presStyleIdx="3" presStyleCnt="5"/>
      <dgm:spPr/>
    </dgm:pt>
    <dgm:pt modelId="{B3C3680A-0457-4C73-B260-715A89BC257A}" type="pres">
      <dgm:prSet presAssocID="{13777093-1763-4402-B2F1-2B7CB8BB44FA}" presName="root2" presStyleCnt="0"/>
      <dgm:spPr/>
    </dgm:pt>
    <dgm:pt modelId="{339E5C50-4A6E-435B-8FAC-C0C903121C57}" type="pres">
      <dgm:prSet presAssocID="{13777093-1763-4402-B2F1-2B7CB8BB44FA}" presName="LevelTwoTextNode" presStyleLbl="node2" presStyleIdx="3" presStyleCnt="5">
        <dgm:presLayoutVars>
          <dgm:chPref val="3"/>
        </dgm:presLayoutVars>
      </dgm:prSet>
      <dgm:spPr/>
    </dgm:pt>
    <dgm:pt modelId="{DA4F1EE8-0D4C-476E-8ED9-EB1E95DC344B}" type="pres">
      <dgm:prSet presAssocID="{13777093-1763-4402-B2F1-2B7CB8BB44FA}" presName="level3hierChild" presStyleCnt="0"/>
      <dgm:spPr/>
    </dgm:pt>
    <dgm:pt modelId="{1EFFC0DD-D0A1-483D-8236-1F88828D9AAF}" type="pres">
      <dgm:prSet presAssocID="{3CD18147-C228-420F-9E37-2430F9CA1665}" presName="conn2-1" presStyleLbl="parChTrans1D2" presStyleIdx="4" presStyleCnt="5"/>
      <dgm:spPr/>
    </dgm:pt>
    <dgm:pt modelId="{2A97E42A-943F-491A-911D-C31D1D71942F}" type="pres">
      <dgm:prSet presAssocID="{3CD18147-C228-420F-9E37-2430F9CA1665}" presName="connTx" presStyleLbl="parChTrans1D2" presStyleIdx="4" presStyleCnt="5"/>
      <dgm:spPr/>
    </dgm:pt>
    <dgm:pt modelId="{D687F842-C32C-4B23-97E0-53162BCA001E}" type="pres">
      <dgm:prSet presAssocID="{65EDCBD5-52C2-497F-945D-D6D48D79F700}" presName="root2" presStyleCnt="0"/>
      <dgm:spPr/>
    </dgm:pt>
    <dgm:pt modelId="{D2920E71-2FC8-4B07-8C24-80AE3A2002AA}" type="pres">
      <dgm:prSet presAssocID="{65EDCBD5-52C2-497F-945D-D6D48D79F700}" presName="LevelTwoTextNode" presStyleLbl="node2" presStyleIdx="4" presStyleCnt="5">
        <dgm:presLayoutVars>
          <dgm:chPref val="3"/>
        </dgm:presLayoutVars>
      </dgm:prSet>
      <dgm:spPr/>
    </dgm:pt>
    <dgm:pt modelId="{0016936A-6FDE-4EB0-B2EE-DBA7F34D02D2}" type="pres">
      <dgm:prSet presAssocID="{65EDCBD5-52C2-497F-945D-D6D48D79F700}" presName="level3hierChild" presStyleCnt="0"/>
      <dgm:spPr/>
    </dgm:pt>
    <dgm:pt modelId="{2966C9DD-7B5D-4AB9-A602-911AF5A13CC4}" type="pres">
      <dgm:prSet presAssocID="{6A4C98E4-091A-41C8-A32D-29E019F5E700}" presName="root1" presStyleCnt="0"/>
      <dgm:spPr/>
    </dgm:pt>
    <dgm:pt modelId="{42440970-F932-4D58-ADE2-EA6F11DF3A31}" type="pres">
      <dgm:prSet presAssocID="{6A4C98E4-091A-41C8-A32D-29E019F5E700}" presName="LevelOneTextNode" presStyleLbl="node0" presStyleIdx="2" presStyleCnt="3">
        <dgm:presLayoutVars>
          <dgm:chPref val="3"/>
        </dgm:presLayoutVars>
      </dgm:prSet>
      <dgm:spPr/>
    </dgm:pt>
    <dgm:pt modelId="{FDEA566A-F734-4A6C-9FC1-21F350C7ED67}" type="pres">
      <dgm:prSet presAssocID="{6A4C98E4-091A-41C8-A32D-29E019F5E700}" presName="level2hierChild" presStyleCnt="0"/>
      <dgm:spPr/>
    </dgm:pt>
  </dgm:ptLst>
  <dgm:cxnLst>
    <dgm:cxn modelId="{1919B714-B510-4419-9BA6-471867992B48}" type="presOf" srcId="{65EDCBD5-52C2-497F-945D-D6D48D79F700}" destId="{D2920E71-2FC8-4B07-8C24-80AE3A2002AA}" srcOrd="0" destOrd="0" presId="urn:microsoft.com/office/officeart/2005/8/layout/hierarchy2"/>
    <dgm:cxn modelId="{0486E718-9EFE-4F6A-8928-C2B6BE6A89CE}" type="presOf" srcId="{995681D0-A637-4691-A275-C40F0343689F}" destId="{0D179760-B3A9-463C-AA3A-59A94FA3C4F0}" srcOrd="0" destOrd="0" presId="urn:microsoft.com/office/officeart/2005/8/layout/hierarchy2"/>
    <dgm:cxn modelId="{AF6CFB2D-889A-4DC5-9FF5-1AB3F99F252C}" type="presOf" srcId="{3CD18147-C228-420F-9E37-2430F9CA1665}" destId="{2A97E42A-943F-491A-911D-C31D1D71942F}" srcOrd="1" destOrd="0" presId="urn:microsoft.com/office/officeart/2005/8/layout/hierarchy2"/>
    <dgm:cxn modelId="{2BBD4230-A48E-43A3-B982-F4048F84AD64}" srcId="{324CFC97-2E7E-417E-9F83-F48BA43E4F0E}" destId="{65EDCBD5-52C2-497F-945D-D6D48D79F700}" srcOrd="4" destOrd="0" parTransId="{3CD18147-C228-420F-9E37-2430F9CA1665}" sibTransId="{A7C49963-30A5-46E9-98E2-A1601011C276}"/>
    <dgm:cxn modelId="{A54BCD34-6A64-410F-8D18-E638F4B6485D}" type="presOf" srcId="{6A4C98E4-091A-41C8-A32D-29E019F5E700}" destId="{42440970-F932-4D58-ADE2-EA6F11DF3A31}" srcOrd="0" destOrd="0" presId="urn:microsoft.com/office/officeart/2005/8/layout/hierarchy2"/>
    <dgm:cxn modelId="{6B1B9361-2F22-45A3-BFC8-F7624CB4D1AF}" srcId="{324CFC97-2E7E-417E-9F83-F48BA43E4F0E}" destId="{995681D0-A637-4691-A275-C40F0343689F}" srcOrd="2" destOrd="0" parTransId="{3EF095DB-0C83-494B-A296-A22621DD20AC}" sibTransId="{4071345D-D4F5-47CE-8AEA-D4994737486B}"/>
    <dgm:cxn modelId="{6BA4A464-226E-4F58-A01E-124EE3F7B56F}" type="presOf" srcId="{6E015569-3665-42C8-ABAD-250373093A9C}" destId="{5C9C02B6-E66C-4F43-9D03-F0EC21C68F7B}" srcOrd="0" destOrd="0" presId="urn:microsoft.com/office/officeart/2005/8/layout/hierarchy2"/>
    <dgm:cxn modelId="{78D65866-DDCA-4E8C-8CEE-4F1AFE889A94}" type="presOf" srcId="{3EF095DB-0C83-494B-A296-A22621DD20AC}" destId="{29DD5FFD-AABC-40AF-81C4-1DDBF68148CB}" srcOrd="1" destOrd="0" presId="urn:microsoft.com/office/officeart/2005/8/layout/hierarchy2"/>
    <dgm:cxn modelId="{2051514B-808A-4731-B4A0-FA4908960083}" type="presOf" srcId="{08CC02C3-F33F-4D8B-9A88-19729C8EB255}" destId="{BC10483A-4C35-4EE5-AFB0-E633E74F1D19}" srcOrd="1" destOrd="0" presId="urn:microsoft.com/office/officeart/2005/8/layout/hierarchy2"/>
    <dgm:cxn modelId="{26C2294F-84F2-42DF-8D81-9DE0A1ACA420}" type="presOf" srcId="{393C9805-560E-4EB7-B0A9-5992F24CDB20}" destId="{B7029C33-B477-4D64-905A-BFC2A4B43329}" srcOrd="0" destOrd="0" presId="urn:microsoft.com/office/officeart/2005/8/layout/hierarchy2"/>
    <dgm:cxn modelId="{B34A0051-E0FB-4E20-A792-AEF27EC735E9}" type="presOf" srcId="{6BCEC271-737F-47D2-8D75-0852EB4F02CD}" destId="{76DF9C6B-34FD-4143-A26A-287B80A6ECC9}" srcOrd="0" destOrd="0" presId="urn:microsoft.com/office/officeart/2005/8/layout/hierarchy2"/>
    <dgm:cxn modelId="{6D777C53-3FB5-4461-AFF0-6EA574186294}" srcId="{324CFC97-2E7E-417E-9F83-F48BA43E4F0E}" destId="{13777093-1763-4402-B2F1-2B7CB8BB44FA}" srcOrd="3" destOrd="0" parTransId="{842ACADA-AA39-4D6B-96A8-A137F89E9D96}" sibTransId="{37E095AA-AACE-4173-BB69-F9489190E6F4}"/>
    <dgm:cxn modelId="{95C78874-96E5-4A48-B0A5-CC60D710EDB5}" type="presOf" srcId="{13777093-1763-4402-B2F1-2B7CB8BB44FA}" destId="{339E5C50-4A6E-435B-8FAC-C0C903121C57}" srcOrd="0" destOrd="0" presId="urn:microsoft.com/office/officeart/2005/8/layout/hierarchy2"/>
    <dgm:cxn modelId="{2E8C7682-258B-417E-8B50-D87BAE0A6B49}" srcId="{6BCEC271-737F-47D2-8D75-0852EB4F02CD}" destId="{6A4C98E4-091A-41C8-A32D-29E019F5E700}" srcOrd="2" destOrd="0" parTransId="{F63E8D93-0704-4276-B91E-C8E1C53517AF}" sibTransId="{A6B9FE78-67F7-4C33-8D88-1D9CA2E0753A}"/>
    <dgm:cxn modelId="{E967468D-20C7-498A-B2C3-0A47176A4240}" type="presOf" srcId="{324CFC97-2E7E-417E-9F83-F48BA43E4F0E}" destId="{2FF9538D-AF8C-4643-A1B7-F628CD0BCC81}" srcOrd="0" destOrd="0" presId="urn:microsoft.com/office/officeart/2005/8/layout/hierarchy2"/>
    <dgm:cxn modelId="{12F98497-C6E9-4A54-ACD1-E52A0E82B583}" type="presOf" srcId="{3CD18147-C228-420F-9E37-2430F9CA1665}" destId="{1EFFC0DD-D0A1-483D-8236-1F88828D9AAF}" srcOrd="0" destOrd="0" presId="urn:microsoft.com/office/officeart/2005/8/layout/hierarchy2"/>
    <dgm:cxn modelId="{7F92399A-FE1F-48A5-A00D-0CF11FE27BCD}" type="presOf" srcId="{CD745263-892A-467B-A1F3-4E84FFB265A9}" destId="{984A69DF-9A6E-4577-88A4-1184DBAF509F}" srcOrd="0" destOrd="0" presId="urn:microsoft.com/office/officeart/2005/8/layout/hierarchy2"/>
    <dgm:cxn modelId="{057BACA5-7AB2-4F99-8101-5E889F3D7DFC}" srcId="{324CFC97-2E7E-417E-9F83-F48BA43E4F0E}" destId="{EE85A2EA-A5EF-4760-A220-6BD2CF9E053D}" srcOrd="0" destOrd="0" parTransId="{08CC02C3-F33F-4D8B-9A88-19729C8EB255}" sibTransId="{15A223ED-5E5A-473D-85A1-F75536ACA082}"/>
    <dgm:cxn modelId="{B395C2AF-C5CD-4223-9628-A2F984278233}" type="presOf" srcId="{3EF095DB-0C83-494B-A296-A22621DD20AC}" destId="{E048E0A8-7558-4F2D-ADE1-6714BF687E30}" srcOrd="0" destOrd="0" presId="urn:microsoft.com/office/officeart/2005/8/layout/hierarchy2"/>
    <dgm:cxn modelId="{FC6F47BA-20C6-4740-9FBF-876806149A99}" type="presOf" srcId="{842ACADA-AA39-4D6B-96A8-A137F89E9D96}" destId="{979C9BA0-5EBA-47B1-A49B-61837D1B1578}" srcOrd="1" destOrd="0" presId="urn:microsoft.com/office/officeart/2005/8/layout/hierarchy2"/>
    <dgm:cxn modelId="{0B2CD7CB-7CFC-427C-8DA1-9D4B917A1AAC}" srcId="{6BCEC271-737F-47D2-8D75-0852EB4F02CD}" destId="{CD745263-892A-467B-A1F3-4E84FFB265A9}" srcOrd="0" destOrd="0" parTransId="{3B35DE24-18C3-4EEB-9047-5A61355A88C4}" sibTransId="{932AD325-7838-420A-9539-9D0CA4D4D351}"/>
    <dgm:cxn modelId="{A558A1CE-F21A-4651-93E2-6DC0902269A9}" type="presOf" srcId="{EE85A2EA-A5EF-4760-A220-6BD2CF9E053D}" destId="{EA7BDB6B-28FC-4585-B16E-B0D3191F2BBB}" srcOrd="0" destOrd="0" presId="urn:microsoft.com/office/officeart/2005/8/layout/hierarchy2"/>
    <dgm:cxn modelId="{FEF4C1D9-99A2-44B5-85B3-1CF5A0DC969D}" srcId="{6BCEC271-737F-47D2-8D75-0852EB4F02CD}" destId="{324CFC97-2E7E-417E-9F83-F48BA43E4F0E}" srcOrd="1" destOrd="0" parTransId="{50DD1B7F-7EF3-4366-BBD4-C7CDF72AB37B}" sibTransId="{6DF95771-DC2F-43C9-BF93-9C13E40B1EC5}"/>
    <dgm:cxn modelId="{334172ED-5123-4CA9-B3AA-BAD6BD168F06}" type="presOf" srcId="{6E015569-3665-42C8-ABAD-250373093A9C}" destId="{DFE6E641-AF58-4D4F-9642-B43B641169A7}" srcOrd="1" destOrd="0" presId="urn:microsoft.com/office/officeart/2005/8/layout/hierarchy2"/>
    <dgm:cxn modelId="{BE6097F0-67E2-4CDD-9F92-2DB408A0FF6A}" type="presOf" srcId="{842ACADA-AA39-4D6B-96A8-A137F89E9D96}" destId="{BBC8AEE8-A8E1-4ECD-B87F-2A7A8E7B8811}" srcOrd="0" destOrd="0" presId="urn:microsoft.com/office/officeart/2005/8/layout/hierarchy2"/>
    <dgm:cxn modelId="{378A8DFE-E6B1-47D5-9AC1-70FAC051837E}" type="presOf" srcId="{08CC02C3-F33F-4D8B-9A88-19729C8EB255}" destId="{A40CD641-63EA-4B9A-8687-3544393C717C}" srcOrd="0" destOrd="0" presId="urn:microsoft.com/office/officeart/2005/8/layout/hierarchy2"/>
    <dgm:cxn modelId="{0FD3C7FF-3977-4EC7-90F9-37E06AAFC206}" srcId="{324CFC97-2E7E-417E-9F83-F48BA43E4F0E}" destId="{393C9805-560E-4EB7-B0A9-5992F24CDB20}" srcOrd="1" destOrd="0" parTransId="{6E015569-3665-42C8-ABAD-250373093A9C}" sibTransId="{FF655CFA-1DAD-4677-8FA1-0FDD23C1DE1A}"/>
    <dgm:cxn modelId="{FDF84C76-CA35-4636-A4A3-5E5F1FEF4FE5}" type="presParOf" srcId="{76DF9C6B-34FD-4143-A26A-287B80A6ECC9}" destId="{E87ADFA5-0A9F-4976-9FA7-7AE41B9FD522}" srcOrd="0" destOrd="0" presId="urn:microsoft.com/office/officeart/2005/8/layout/hierarchy2"/>
    <dgm:cxn modelId="{C30A2174-79A7-4FB5-B9DD-A0FBEFB2F3AB}" type="presParOf" srcId="{E87ADFA5-0A9F-4976-9FA7-7AE41B9FD522}" destId="{984A69DF-9A6E-4577-88A4-1184DBAF509F}" srcOrd="0" destOrd="0" presId="urn:microsoft.com/office/officeart/2005/8/layout/hierarchy2"/>
    <dgm:cxn modelId="{9F291F76-E572-4067-9CDD-2155E2DCA3CF}" type="presParOf" srcId="{E87ADFA5-0A9F-4976-9FA7-7AE41B9FD522}" destId="{004DA261-D641-4991-AFFB-B252E9EC479D}" srcOrd="1" destOrd="0" presId="urn:microsoft.com/office/officeart/2005/8/layout/hierarchy2"/>
    <dgm:cxn modelId="{727B54A3-6B7F-47C2-B995-28CF9A27393A}" type="presParOf" srcId="{76DF9C6B-34FD-4143-A26A-287B80A6ECC9}" destId="{D859D268-2F47-4CB4-95A2-B739D7DB5AD3}" srcOrd="1" destOrd="0" presId="urn:microsoft.com/office/officeart/2005/8/layout/hierarchy2"/>
    <dgm:cxn modelId="{1175D1D8-9AE7-4E01-B247-C3E39B6209D5}" type="presParOf" srcId="{D859D268-2F47-4CB4-95A2-B739D7DB5AD3}" destId="{2FF9538D-AF8C-4643-A1B7-F628CD0BCC81}" srcOrd="0" destOrd="0" presId="urn:microsoft.com/office/officeart/2005/8/layout/hierarchy2"/>
    <dgm:cxn modelId="{DB317D7C-FBF0-43BF-AE67-534ADBCFA799}" type="presParOf" srcId="{D859D268-2F47-4CB4-95A2-B739D7DB5AD3}" destId="{E1854704-FF71-4035-B542-E116BDD5063E}" srcOrd="1" destOrd="0" presId="urn:microsoft.com/office/officeart/2005/8/layout/hierarchy2"/>
    <dgm:cxn modelId="{5EDFDEBD-6469-447B-B5B6-67A9E43F4973}" type="presParOf" srcId="{E1854704-FF71-4035-B542-E116BDD5063E}" destId="{A40CD641-63EA-4B9A-8687-3544393C717C}" srcOrd="0" destOrd="0" presId="urn:microsoft.com/office/officeart/2005/8/layout/hierarchy2"/>
    <dgm:cxn modelId="{AB6D4E92-06F7-4B61-9B3A-63ECF554352F}" type="presParOf" srcId="{A40CD641-63EA-4B9A-8687-3544393C717C}" destId="{BC10483A-4C35-4EE5-AFB0-E633E74F1D19}" srcOrd="0" destOrd="0" presId="urn:microsoft.com/office/officeart/2005/8/layout/hierarchy2"/>
    <dgm:cxn modelId="{2BD963EF-42DE-4680-9306-E1B5594074FE}" type="presParOf" srcId="{E1854704-FF71-4035-B542-E116BDD5063E}" destId="{B799BF12-C35C-4962-BFD3-C5DD0453FECD}" srcOrd="1" destOrd="0" presId="urn:microsoft.com/office/officeart/2005/8/layout/hierarchy2"/>
    <dgm:cxn modelId="{EA7EF637-8192-4A0D-99C7-9D7810FB29D9}" type="presParOf" srcId="{B799BF12-C35C-4962-BFD3-C5DD0453FECD}" destId="{EA7BDB6B-28FC-4585-B16E-B0D3191F2BBB}" srcOrd="0" destOrd="0" presId="urn:microsoft.com/office/officeart/2005/8/layout/hierarchy2"/>
    <dgm:cxn modelId="{73533A41-F6C4-4616-B136-DEA17EDD4B30}" type="presParOf" srcId="{B799BF12-C35C-4962-BFD3-C5DD0453FECD}" destId="{C285FDC1-89A4-4341-BF8A-64E3C90A728A}" srcOrd="1" destOrd="0" presId="urn:microsoft.com/office/officeart/2005/8/layout/hierarchy2"/>
    <dgm:cxn modelId="{F90B574E-AF84-4873-B49B-465C4741D5C7}" type="presParOf" srcId="{E1854704-FF71-4035-B542-E116BDD5063E}" destId="{5C9C02B6-E66C-4F43-9D03-F0EC21C68F7B}" srcOrd="2" destOrd="0" presId="urn:microsoft.com/office/officeart/2005/8/layout/hierarchy2"/>
    <dgm:cxn modelId="{74653D01-A2FE-4B4B-BD4C-7200ED796FAC}" type="presParOf" srcId="{5C9C02B6-E66C-4F43-9D03-F0EC21C68F7B}" destId="{DFE6E641-AF58-4D4F-9642-B43B641169A7}" srcOrd="0" destOrd="0" presId="urn:microsoft.com/office/officeart/2005/8/layout/hierarchy2"/>
    <dgm:cxn modelId="{EE007009-23DB-4F6B-B8C5-4CB3B4F06EDB}" type="presParOf" srcId="{E1854704-FF71-4035-B542-E116BDD5063E}" destId="{718A21E0-A99D-474F-B9E3-5ABA6E003432}" srcOrd="3" destOrd="0" presId="urn:microsoft.com/office/officeart/2005/8/layout/hierarchy2"/>
    <dgm:cxn modelId="{DAD3E198-9186-479D-94F9-974D56FFADC2}" type="presParOf" srcId="{718A21E0-A99D-474F-B9E3-5ABA6E003432}" destId="{B7029C33-B477-4D64-905A-BFC2A4B43329}" srcOrd="0" destOrd="0" presId="urn:microsoft.com/office/officeart/2005/8/layout/hierarchy2"/>
    <dgm:cxn modelId="{783023E0-8897-4471-B66B-81DE9A16CF1F}" type="presParOf" srcId="{718A21E0-A99D-474F-B9E3-5ABA6E003432}" destId="{3BC12407-DED5-4744-8EE1-3EB14D820F3B}" srcOrd="1" destOrd="0" presId="urn:microsoft.com/office/officeart/2005/8/layout/hierarchy2"/>
    <dgm:cxn modelId="{BAD98BC8-E006-4E95-989B-BD24E28DABB6}" type="presParOf" srcId="{E1854704-FF71-4035-B542-E116BDD5063E}" destId="{E048E0A8-7558-4F2D-ADE1-6714BF687E30}" srcOrd="4" destOrd="0" presId="urn:microsoft.com/office/officeart/2005/8/layout/hierarchy2"/>
    <dgm:cxn modelId="{EF8036C1-9587-4658-86D5-539F2E065A72}" type="presParOf" srcId="{E048E0A8-7558-4F2D-ADE1-6714BF687E30}" destId="{29DD5FFD-AABC-40AF-81C4-1DDBF68148CB}" srcOrd="0" destOrd="0" presId="urn:microsoft.com/office/officeart/2005/8/layout/hierarchy2"/>
    <dgm:cxn modelId="{9363083E-B7A3-44EE-BB8A-D26125F1890B}" type="presParOf" srcId="{E1854704-FF71-4035-B542-E116BDD5063E}" destId="{C34B2335-A103-4C7C-AB4C-6B2BA91B4E58}" srcOrd="5" destOrd="0" presId="urn:microsoft.com/office/officeart/2005/8/layout/hierarchy2"/>
    <dgm:cxn modelId="{84183AA4-60CA-4DA7-8698-138370B6A27F}" type="presParOf" srcId="{C34B2335-A103-4C7C-AB4C-6B2BA91B4E58}" destId="{0D179760-B3A9-463C-AA3A-59A94FA3C4F0}" srcOrd="0" destOrd="0" presId="urn:microsoft.com/office/officeart/2005/8/layout/hierarchy2"/>
    <dgm:cxn modelId="{465A9706-600D-4605-9644-70044FB72563}" type="presParOf" srcId="{C34B2335-A103-4C7C-AB4C-6B2BA91B4E58}" destId="{4D1E51D5-560A-49C3-B3FE-9C1EF1810CCC}" srcOrd="1" destOrd="0" presId="urn:microsoft.com/office/officeart/2005/8/layout/hierarchy2"/>
    <dgm:cxn modelId="{356E1303-0A61-4609-8769-C106FE5B85BF}" type="presParOf" srcId="{E1854704-FF71-4035-B542-E116BDD5063E}" destId="{BBC8AEE8-A8E1-4ECD-B87F-2A7A8E7B8811}" srcOrd="6" destOrd="0" presId="urn:microsoft.com/office/officeart/2005/8/layout/hierarchy2"/>
    <dgm:cxn modelId="{E2C7B1CF-5EE9-41BB-9475-1A89F8EE7185}" type="presParOf" srcId="{BBC8AEE8-A8E1-4ECD-B87F-2A7A8E7B8811}" destId="{979C9BA0-5EBA-47B1-A49B-61837D1B1578}" srcOrd="0" destOrd="0" presId="urn:microsoft.com/office/officeart/2005/8/layout/hierarchy2"/>
    <dgm:cxn modelId="{AF50E929-F6C6-47C8-9C5B-643AA5DEEDFA}" type="presParOf" srcId="{E1854704-FF71-4035-B542-E116BDD5063E}" destId="{B3C3680A-0457-4C73-B260-715A89BC257A}" srcOrd="7" destOrd="0" presId="urn:microsoft.com/office/officeart/2005/8/layout/hierarchy2"/>
    <dgm:cxn modelId="{0292304C-9A0B-40F3-9226-7FAAF26B962B}" type="presParOf" srcId="{B3C3680A-0457-4C73-B260-715A89BC257A}" destId="{339E5C50-4A6E-435B-8FAC-C0C903121C57}" srcOrd="0" destOrd="0" presId="urn:microsoft.com/office/officeart/2005/8/layout/hierarchy2"/>
    <dgm:cxn modelId="{CDC00496-3E5B-4B3C-9450-9CCBA4D1C0E5}" type="presParOf" srcId="{B3C3680A-0457-4C73-B260-715A89BC257A}" destId="{DA4F1EE8-0D4C-476E-8ED9-EB1E95DC344B}" srcOrd="1" destOrd="0" presId="urn:microsoft.com/office/officeart/2005/8/layout/hierarchy2"/>
    <dgm:cxn modelId="{AA32662F-5FC5-4B07-BE3C-73113328C649}" type="presParOf" srcId="{E1854704-FF71-4035-B542-E116BDD5063E}" destId="{1EFFC0DD-D0A1-483D-8236-1F88828D9AAF}" srcOrd="8" destOrd="0" presId="urn:microsoft.com/office/officeart/2005/8/layout/hierarchy2"/>
    <dgm:cxn modelId="{6E3E1DAD-5A0B-4AEB-8178-C56E403B537C}" type="presParOf" srcId="{1EFFC0DD-D0A1-483D-8236-1F88828D9AAF}" destId="{2A97E42A-943F-491A-911D-C31D1D71942F}" srcOrd="0" destOrd="0" presId="urn:microsoft.com/office/officeart/2005/8/layout/hierarchy2"/>
    <dgm:cxn modelId="{B469EA68-0001-4130-BD55-4461AD53021F}" type="presParOf" srcId="{E1854704-FF71-4035-B542-E116BDD5063E}" destId="{D687F842-C32C-4B23-97E0-53162BCA001E}" srcOrd="9" destOrd="0" presId="urn:microsoft.com/office/officeart/2005/8/layout/hierarchy2"/>
    <dgm:cxn modelId="{B6F087D7-4582-42FF-A97D-22EF740179ED}" type="presParOf" srcId="{D687F842-C32C-4B23-97E0-53162BCA001E}" destId="{D2920E71-2FC8-4B07-8C24-80AE3A2002AA}" srcOrd="0" destOrd="0" presId="urn:microsoft.com/office/officeart/2005/8/layout/hierarchy2"/>
    <dgm:cxn modelId="{7044EC74-C266-4401-9AF1-2B1E6C381DAA}" type="presParOf" srcId="{D687F842-C32C-4B23-97E0-53162BCA001E}" destId="{0016936A-6FDE-4EB0-B2EE-DBA7F34D02D2}" srcOrd="1" destOrd="0" presId="urn:microsoft.com/office/officeart/2005/8/layout/hierarchy2"/>
    <dgm:cxn modelId="{C9465ED0-4ECC-49CB-AAA5-91DADEF0F8B7}" type="presParOf" srcId="{76DF9C6B-34FD-4143-A26A-287B80A6ECC9}" destId="{2966C9DD-7B5D-4AB9-A602-911AF5A13CC4}" srcOrd="2" destOrd="0" presId="urn:microsoft.com/office/officeart/2005/8/layout/hierarchy2"/>
    <dgm:cxn modelId="{C128CB56-4987-4458-80FF-FF2753ED2134}" type="presParOf" srcId="{2966C9DD-7B5D-4AB9-A602-911AF5A13CC4}" destId="{42440970-F932-4D58-ADE2-EA6F11DF3A31}" srcOrd="0" destOrd="0" presId="urn:microsoft.com/office/officeart/2005/8/layout/hierarchy2"/>
    <dgm:cxn modelId="{168445E5-751E-4717-9A7A-139C183474CA}" type="presParOf" srcId="{2966C9DD-7B5D-4AB9-A602-911AF5A13CC4}" destId="{FDEA566A-F734-4A6C-9FC1-21F350C7ED6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B5F054-D463-4F7D-9051-578BD1A6AA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FDD8956-2BE9-4EFF-9F0A-BFC70C7B2A9C}">
      <dgm:prSet/>
      <dgm:spPr/>
      <dgm:t>
        <a:bodyPr/>
        <a:lstStyle/>
        <a:p>
          <a:r>
            <a:rPr lang="cs-CZ"/>
            <a:t>prevence obtíží se čtením a psaním</a:t>
          </a:r>
          <a:endParaRPr lang="en-US"/>
        </a:p>
      </dgm:t>
    </dgm:pt>
    <dgm:pt modelId="{784ED364-272B-4767-AAA5-0967EB4330A3}" type="parTrans" cxnId="{3CEDC5F0-101F-43DB-BE21-26D4DE7F92A5}">
      <dgm:prSet/>
      <dgm:spPr/>
      <dgm:t>
        <a:bodyPr/>
        <a:lstStyle/>
        <a:p>
          <a:endParaRPr lang="en-US"/>
        </a:p>
      </dgm:t>
    </dgm:pt>
    <dgm:pt modelId="{593A5ED9-220E-46D3-B7DF-83E63DF81E49}" type="sibTrans" cxnId="{3CEDC5F0-101F-43DB-BE21-26D4DE7F92A5}">
      <dgm:prSet/>
      <dgm:spPr/>
      <dgm:t>
        <a:bodyPr/>
        <a:lstStyle/>
        <a:p>
          <a:endParaRPr lang="en-US"/>
        </a:p>
      </dgm:t>
    </dgm:pt>
    <dgm:pt modelId="{FCE8E3C0-6710-4591-9191-2C80FACA7FAD}">
      <dgm:prSet/>
      <dgm:spPr/>
      <dgm:t>
        <a:bodyPr/>
        <a:lstStyle/>
        <a:p>
          <a:r>
            <a:rPr lang="cs-CZ"/>
            <a:t>rozvoj školní zralosti – zmírnění nerovností mezi žáky (týká se dětí s OMJ, dětí ze sociálně znevýhodněného prostředí apod.)</a:t>
          </a:r>
          <a:endParaRPr lang="en-US"/>
        </a:p>
      </dgm:t>
    </dgm:pt>
    <dgm:pt modelId="{B6BF8E8F-C82E-44AE-87FF-36542B1AC213}" type="parTrans" cxnId="{B1FEF7AE-9AA5-444D-84AF-F135C811D0AF}">
      <dgm:prSet/>
      <dgm:spPr/>
      <dgm:t>
        <a:bodyPr/>
        <a:lstStyle/>
        <a:p>
          <a:endParaRPr lang="en-US"/>
        </a:p>
      </dgm:t>
    </dgm:pt>
    <dgm:pt modelId="{2759EA40-6B21-4D1F-AE3F-0987A0E17DE7}" type="sibTrans" cxnId="{B1FEF7AE-9AA5-444D-84AF-F135C811D0AF}">
      <dgm:prSet/>
      <dgm:spPr/>
      <dgm:t>
        <a:bodyPr/>
        <a:lstStyle/>
        <a:p>
          <a:endParaRPr lang="en-US"/>
        </a:p>
      </dgm:t>
    </dgm:pt>
    <dgm:pt modelId="{682488FA-2606-4127-A6A1-9B196AD1E1A1}">
      <dgm:prSet/>
      <dgm:spPr/>
      <dgm:t>
        <a:bodyPr/>
        <a:lstStyle/>
        <a:p>
          <a:r>
            <a:rPr lang="cs-CZ"/>
            <a:t>zmírnění rizikových faktorů dyslexie</a:t>
          </a:r>
          <a:endParaRPr lang="en-US"/>
        </a:p>
      </dgm:t>
    </dgm:pt>
    <dgm:pt modelId="{D4F3BE26-963B-44A3-BB8F-88C9DBEAA1D3}" type="parTrans" cxnId="{EC2126B7-5F4B-420A-AEAB-D9297A85E0E7}">
      <dgm:prSet/>
      <dgm:spPr/>
      <dgm:t>
        <a:bodyPr/>
        <a:lstStyle/>
        <a:p>
          <a:endParaRPr lang="en-US"/>
        </a:p>
      </dgm:t>
    </dgm:pt>
    <dgm:pt modelId="{C3FD4D52-4C58-4627-8F29-EA17927B7F6C}" type="sibTrans" cxnId="{EC2126B7-5F4B-420A-AEAB-D9297A85E0E7}">
      <dgm:prSet/>
      <dgm:spPr/>
      <dgm:t>
        <a:bodyPr/>
        <a:lstStyle/>
        <a:p>
          <a:endParaRPr lang="en-US"/>
        </a:p>
      </dgm:t>
    </dgm:pt>
    <dgm:pt modelId="{F4E95B03-CDCF-4E72-88EB-65A5C9C4E3DE}" type="pres">
      <dgm:prSet presAssocID="{5AB5F054-D463-4F7D-9051-578BD1A6AA24}" presName="root" presStyleCnt="0">
        <dgm:presLayoutVars>
          <dgm:dir/>
          <dgm:resizeHandles val="exact"/>
        </dgm:presLayoutVars>
      </dgm:prSet>
      <dgm:spPr/>
    </dgm:pt>
    <dgm:pt modelId="{E3392658-8461-40F7-8883-20C8F0EF78C5}" type="pres">
      <dgm:prSet presAssocID="{CFDD8956-2BE9-4EFF-9F0A-BFC70C7B2A9C}" presName="compNode" presStyleCnt="0"/>
      <dgm:spPr/>
    </dgm:pt>
    <dgm:pt modelId="{3BB69413-FB2B-4A5C-8874-6FC5432F2CB4}" type="pres">
      <dgm:prSet presAssocID="{CFDD8956-2BE9-4EFF-9F0A-BFC70C7B2A9C}" presName="bgRect" presStyleLbl="bgShp" presStyleIdx="0" presStyleCnt="3"/>
      <dgm:spPr/>
    </dgm:pt>
    <dgm:pt modelId="{9FFDAC54-466E-40F3-9DC9-A5B03CCB3DF0}" type="pres">
      <dgm:prSet presAssocID="{CFDD8956-2BE9-4EFF-9F0A-BFC70C7B2A9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E92AF1B-EBE9-410A-A7F6-502489845C9D}" type="pres">
      <dgm:prSet presAssocID="{CFDD8956-2BE9-4EFF-9F0A-BFC70C7B2A9C}" presName="spaceRect" presStyleCnt="0"/>
      <dgm:spPr/>
    </dgm:pt>
    <dgm:pt modelId="{1243A9ED-64CC-4849-8556-D9EF68E76A59}" type="pres">
      <dgm:prSet presAssocID="{CFDD8956-2BE9-4EFF-9F0A-BFC70C7B2A9C}" presName="parTx" presStyleLbl="revTx" presStyleIdx="0" presStyleCnt="3">
        <dgm:presLayoutVars>
          <dgm:chMax val="0"/>
          <dgm:chPref val="0"/>
        </dgm:presLayoutVars>
      </dgm:prSet>
      <dgm:spPr/>
    </dgm:pt>
    <dgm:pt modelId="{C9A2460D-8A67-407C-B531-7B623002112B}" type="pres">
      <dgm:prSet presAssocID="{593A5ED9-220E-46D3-B7DF-83E63DF81E49}" presName="sibTrans" presStyleCnt="0"/>
      <dgm:spPr/>
    </dgm:pt>
    <dgm:pt modelId="{EC58740E-681E-4682-B337-3D9E2EA495FD}" type="pres">
      <dgm:prSet presAssocID="{FCE8E3C0-6710-4591-9191-2C80FACA7FAD}" presName="compNode" presStyleCnt="0"/>
      <dgm:spPr/>
    </dgm:pt>
    <dgm:pt modelId="{BCC19D8C-E188-41C9-9F0B-B97D79DB677F}" type="pres">
      <dgm:prSet presAssocID="{FCE8E3C0-6710-4591-9191-2C80FACA7FAD}" presName="bgRect" presStyleLbl="bgShp" presStyleIdx="1" presStyleCnt="3"/>
      <dgm:spPr/>
    </dgm:pt>
    <dgm:pt modelId="{03620F78-6281-4171-BDEE-A6A9C26BA8C4}" type="pres">
      <dgm:prSet presAssocID="{FCE8E3C0-6710-4591-9191-2C80FACA7F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vokádo"/>
        </a:ext>
      </dgm:extLst>
    </dgm:pt>
    <dgm:pt modelId="{C89F30E2-F60E-41DF-86A1-C96A2036764A}" type="pres">
      <dgm:prSet presAssocID="{FCE8E3C0-6710-4591-9191-2C80FACA7FAD}" presName="spaceRect" presStyleCnt="0"/>
      <dgm:spPr/>
    </dgm:pt>
    <dgm:pt modelId="{A5CE31B8-BD92-4A43-9478-10F5BF3F4E01}" type="pres">
      <dgm:prSet presAssocID="{FCE8E3C0-6710-4591-9191-2C80FACA7FAD}" presName="parTx" presStyleLbl="revTx" presStyleIdx="1" presStyleCnt="3">
        <dgm:presLayoutVars>
          <dgm:chMax val="0"/>
          <dgm:chPref val="0"/>
        </dgm:presLayoutVars>
      </dgm:prSet>
      <dgm:spPr/>
    </dgm:pt>
    <dgm:pt modelId="{287A8400-7A28-4F2E-9AE6-1F5A60C3D373}" type="pres">
      <dgm:prSet presAssocID="{2759EA40-6B21-4D1F-AE3F-0987A0E17DE7}" presName="sibTrans" presStyleCnt="0"/>
      <dgm:spPr/>
    </dgm:pt>
    <dgm:pt modelId="{6E7DBD9A-69F0-44D8-992B-0604D67EA170}" type="pres">
      <dgm:prSet presAssocID="{682488FA-2606-4127-A6A1-9B196AD1E1A1}" presName="compNode" presStyleCnt="0"/>
      <dgm:spPr/>
    </dgm:pt>
    <dgm:pt modelId="{95EC989C-46D4-4EE6-8C12-02376A8383B4}" type="pres">
      <dgm:prSet presAssocID="{682488FA-2606-4127-A6A1-9B196AD1E1A1}" presName="bgRect" presStyleLbl="bgShp" presStyleIdx="2" presStyleCnt="3"/>
      <dgm:spPr/>
    </dgm:pt>
    <dgm:pt modelId="{BED8BEFC-97FB-4B08-90DD-E2360DB5AC75}" type="pres">
      <dgm:prSet presAssocID="{682488FA-2606-4127-A6A1-9B196AD1E1A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C9C1986-13F7-4EBB-9827-29478402FBD1}" type="pres">
      <dgm:prSet presAssocID="{682488FA-2606-4127-A6A1-9B196AD1E1A1}" presName="spaceRect" presStyleCnt="0"/>
      <dgm:spPr/>
    </dgm:pt>
    <dgm:pt modelId="{B1ABEE93-C2B7-42F0-AAD6-A7F56A6C4537}" type="pres">
      <dgm:prSet presAssocID="{682488FA-2606-4127-A6A1-9B196AD1E1A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856C536-2A12-4158-9BD5-D985FF3A332F}" type="presOf" srcId="{5AB5F054-D463-4F7D-9051-578BD1A6AA24}" destId="{F4E95B03-CDCF-4E72-88EB-65A5C9C4E3DE}" srcOrd="0" destOrd="0" presId="urn:microsoft.com/office/officeart/2018/2/layout/IconVerticalSolidList"/>
    <dgm:cxn modelId="{B41F0052-520A-4E74-8650-2E547A01A1A2}" type="presOf" srcId="{CFDD8956-2BE9-4EFF-9F0A-BFC70C7B2A9C}" destId="{1243A9ED-64CC-4849-8556-D9EF68E76A59}" srcOrd="0" destOrd="0" presId="urn:microsoft.com/office/officeart/2018/2/layout/IconVerticalSolidList"/>
    <dgm:cxn modelId="{E4F76794-8655-41F0-9D52-3E610EAA3754}" type="presOf" srcId="{FCE8E3C0-6710-4591-9191-2C80FACA7FAD}" destId="{A5CE31B8-BD92-4A43-9478-10F5BF3F4E01}" srcOrd="0" destOrd="0" presId="urn:microsoft.com/office/officeart/2018/2/layout/IconVerticalSolidList"/>
    <dgm:cxn modelId="{B1FEF7AE-9AA5-444D-84AF-F135C811D0AF}" srcId="{5AB5F054-D463-4F7D-9051-578BD1A6AA24}" destId="{FCE8E3C0-6710-4591-9191-2C80FACA7FAD}" srcOrd="1" destOrd="0" parTransId="{B6BF8E8F-C82E-44AE-87FF-36542B1AC213}" sibTransId="{2759EA40-6B21-4D1F-AE3F-0987A0E17DE7}"/>
    <dgm:cxn modelId="{EC2126B7-5F4B-420A-AEAB-D9297A85E0E7}" srcId="{5AB5F054-D463-4F7D-9051-578BD1A6AA24}" destId="{682488FA-2606-4127-A6A1-9B196AD1E1A1}" srcOrd="2" destOrd="0" parTransId="{D4F3BE26-963B-44A3-BB8F-88C9DBEAA1D3}" sibTransId="{C3FD4D52-4C58-4627-8F29-EA17927B7F6C}"/>
    <dgm:cxn modelId="{59326FE5-48A1-4210-BD11-58BB76DEA097}" type="presOf" srcId="{682488FA-2606-4127-A6A1-9B196AD1E1A1}" destId="{B1ABEE93-C2B7-42F0-AAD6-A7F56A6C4537}" srcOrd="0" destOrd="0" presId="urn:microsoft.com/office/officeart/2018/2/layout/IconVerticalSolidList"/>
    <dgm:cxn modelId="{3CEDC5F0-101F-43DB-BE21-26D4DE7F92A5}" srcId="{5AB5F054-D463-4F7D-9051-578BD1A6AA24}" destId="{CFDD8956-2BE9-4EFF-9F0A-BFC70C7B2A9C}" srcOrd="0" destOrd="0" parTransId="{784ED364-272B-4767-AAA5-0967EB4330A3}" sibTransId="{593A5ED9-220E-46D3-B7DF-83E63DF81E49}"/>
    <dgm:cxn modelId="{594B05F3-D57F-4EAE-B203-58D51517ACCF}" type="presParOf" srcId="{F4E95B03-CDCF-4E72-88EB-65A5C9C4E3DE}" destId="{E3392658-8461-40F7-8883-20C8F0EF78C5}" srcOrd="0" destOrd="0" presId="urn:microsoft.com/office/officeart/2018/2/layout/IconVerticalSolidList"/>
    <dgm:cxn modelId="{FC468781-BE55-4575-A85E-C8295C2B659B}" type="presParOf" srcId="{E3392658-8461-40F7-8883-20C8F0EF78C5}" destId="{3BB69413-FB2B-4A5C-8874-6FC5432F2CB4}" srcOrd="0" destOrd="0" presId="urn:microsoft.com/office/officeart/2018/2/layout/IconVerticalSolidList"/>
    <dgm:cxn modelId="{05BBB8D1-F48B-4F33-BC93-D359D6BC812E}" type="presParOf" srcId="{E3392658-8461-40F7-8883-20C8F0EF78C5}" destId="{9FFDAC54-466E-40F3-9DC9-A5B03CCB3DF0}" srcOrd="1" destOrd="0" presId="urn:microsoft.com/office/officeart/2018/2/layout/IconVerticalSolidList"/>
    <dgm:cxn modelId="{25D15812-A5FE-4CF2-9ED1-AC4050F6E98C}" type="presParOf" srcId="{E3392658-8461-40F7-8883-20C8F0EF78C5}" destId="{0E92AF1B-EBE9-410A-A7F6-502489845C9D}" srcOrd="2" destOrd="0" presId="urn:microsoft.com/office/officeart/2018/2/layout/IconVerticalSolidList"/>
    <dgm:cxn modelId="{6D4CD93B-16B0-4495-B168-F6FC20DF61CD}" type="presParOf" srcId="{E3392658-8461-40F7-8883-20C8F0EF78C5}" destId="{1243A9ED-64CC-4849-8556-D9EF68E76A59}" srcOrd="3" destOrd="0" presId="urn:microsoft.com/office/officeart/2018/2/layout/IconVerticalSolidList"/>
    <dgm:cxn modelId="{75966082-E4D3-407A-9A4E-7FC25FA03DF2}" type="presParOf" srcId="{F4E95B03-CDCF-4E72-88EB-65A5C9C4E3DE}" destId="{C9A2460D-8A67-407C-B531-7B623002112B}" srcOrd="1" destOrd="0" presId="urn:microsoft.com/office/officeart/2018/2/layout/IconVerticalSolidList"/>
    <dgm:cxn modelId="{F90FD6F7-4BE3-4A54-8164-B3F257CE4C41}" type="presParOf" srcId="{F4E95B03-CDCF-4E72-88EB-65A5C9C4E3DE}" destId="{EC58740E-681E-4682-B337-3D9E2EA495FD}" srcOrd="2" destOrd="0" presId="urn:microsoft.com/office/officeart/2018/2/layout/IconVerticalSolidList"/>
    <dgm:cxn modelId="{866D0896-32AD-4BC9-B9C2-EA50240596F7}" type="presParOf" srcId="{EC58740E-681E-4682-B337-3D9E2EA495FD}" destId="{BCC19D8C-E188-41C9-9F0B-B97D79DB677F}" srcOrd="0" destOrd="0" presId="urn:microsoft.com/office/officeart/2018/2/layout/IconVerticalSolidList"/>
    <dgm:cxn modelId="{96E3C8A4-99BA-4321-B0AE-5C5734BCBA3E}" type="presParOf" srcId="{EC58740E-681E-4682-B337-3D9E2EA495FD}" destId="{03620F78-6281-4171-BDEE-A6A9C26BA8C4}" srcOrd="1" destOrd="0" presId="urn:microsoft.com/office/officeart/2018/2/layout/IconVerticalSolidList"/>
    <dgm:cxn modelId="{59BE76C4-253C-4B46-904C-BA1CF7BA7505}" type="presParOf" srcId="{EC58740E-681E-4682-B337-3D9E2EA495FD}" destId="{C89F30E2-F60E-41DF-86A1-C96A2036764A}" srcOrd="2" destOrd="0" presId="urn:microsoft.com/office/officeart/2018/2/layout/IconVerticalSolidList"/>
    <dgm:cxn modelId="{7B95ABA4-3A4D-4C35-8D96-6DFE371D1D91}" type="presParOf" srcId="{EC58740E-681E-4682-B337-3D9E2EA495FD}" destId="{A5CE31B8-BD92-4A43-9478-10F5BF3F4E01}" srcOrd="3" destOrd="0" presId="urn:microsoft.com/office/officeart/2018/2/layout/IconVerticalSolidList"/>
    <dgm:cxn modelId="{8716C23B-5268-4C49-8C39-4E5DC81E9329}" type="presParOf" srcId="{F4E95B03-CDCF-4E72-88EB-65A5C9C4E3DE}" destId="{287A8400-7A28-4F2E-9AE6-1F5A60C3D373}" srcOrd="3" destOrd="0" presId="urn:microsoft.com/office/officeart/2018/2/layout/IconVerticalSolidList"/>
    <dgm:cxn modelId="{CCFDA37C-F930-4EEB-87AB-1734799C04DD}" type="presParOf" srcId="{F4E95B03-CDCF-4E72-88EB-65A5C9C4E3DE}" destId="{6E7DBD9A-69F0-44D8-992B-0604D67EA170}" srcOrd="4" destOrd="0" presId="urn:microsoft.com/office/officeart/2018/2/layout/IconVerticalSolidList"/>
    <dgm:cxn modelId="{F3732966-C5FF-415B-A26A-5F36548FAE4B}" type="presParOf" srcId="{6E7DBD9A-69F0-44D8-992B-0604D67EA170}" destId="{95EC989C-46D4-4EE6-8C12-02376A8383B4}" srcOrd="0" destOrd="0" presId="urn:microsoft.com/office/officeart/2018/2/layout/IconVerticalSolidList"/>
    <dgm:cxn modelId="{8C515BE9-6631-49D2-B9BE-BFE5124EF962}" type="presParOf" srcId="{6E7DBD9A-69F0-44D8-992B-0604D67EA170}" destId="{BED8BEFC-97FB-4B08-90DD-E2360DB5AC75}" srcOrd="1" destOrd="0" presId="urn:microsoft.com/office/officeart/2018/2/layout/IconVerticalSolidList"/>
    <dgm:cxn modelId="{F978727D-24B9-4E94-968D-A123BC0CF5F5}" type="presParOf" srcId="{6E7DBD9A-69F0-44D8-992B-0604D67EA170}" destId="{2C9C1986-13F7-4EBB-9827-29478402FBD1}" srcOrd="2" destOrd="0" presId="urn:microsoft.com/office/officeart/2018/2/layout/IconVerticalSolidList"/>
    <dgm:cxn modelId="{634BAD8C-577C-447F-879C-96AF9AF08E21}" type="presParOf" srcId="{6E7DBD9A-69F0-44D8-992B-0604D67EA170}" destId="{B1ABEE93-C2B7-42F0-AAD6-A7F56A6C453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07C530-DB61-4EA2-8948-3682CCF6527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8D402C-3AB7-4CBC-B32D-C1C1553CC7DF}">
      <dgm:prSet/>
      <dgm:spPr/>
      <dgm:t>
        <a:bodyPr/>
        <a:lstStyle/>
        <a:p>
          <a:r>
            <a:rPr lang="cs-CZ"/>
            <a:t>prosté čtení</a:t>
          </a:r>
          <a:endParaRPr lang="en-US"/>
        </a:p>
      </dgm:t>
    </dgm:pt>
    <dgm:pt modelId="{76429D61-8474-4B92-8ABB-50A46FD3A87B}" type="parTrans" cxnId="{16D68658-196A-445A-AD40-32FB11771807}">
      <dgm:prSet/>
      <dgm:spPr/>
      <dgm:t>
        <a:bodyPr/>
        <a:lstStyle/>
        <a:p>
          <a:endParaRPr lang="en-US"/>
        </a:p>
      </dgm:t>
    </dgm:pt>
    <dgm:pt modelId="{40F2A8DA-9B5B-45BC-B4AD-92379F87D5E7}" type="sibTrans" cxnId="{16D68658-196A-445A-AD40-32FB11771807}">
      <dgm:prSet/>
      <dgm:spPr/>
      <dgm:t>
        <a:bodyPr/>
        <a:lstStyle/>
        <a:p>
          <a:endParaRPr lang="en-US"/>
        </a:p>
      </dgm:t>
    </dgm:pt>
    <dgm:pt modelId="{6348C063-1648-4C66-8117-3D42C5CB5917}">
      <dgm:prSet/>
      <dgm:spPr/>
      <dgm:t>
        <a:bodyPr/>
        <a:lstStyle/>
        <a:p>
          <a:r>
            <a:rPr lang="cs-CZ"/>
            <a:t>básničky, písničky, vyprávění</a:t>
          </a:r>
          <a:endParaRPr lang="en-US"/>
        </a:p>
      </dgm:t>
    </dgm:pt>
    <dgm:pt modelId="{E72B7DBB-5D7E-4C0B-BA3E-7E07F229B36A}" type="parTrans" cxnId="{B0B1E629-9AEA-4A75-9C99-93B05311C9A0}">
      <dgm:prSet/>
      <dgm:spPr/>
      <dgm:t>
        <a:bodyPr/>
        <a:lstStyle/>
        <a:p>
          <a:endParaRPr lang="en-US"/>
        </a:p>
      </dgm:t>
    </dgm:pt>
    <dgm:pt modelId="{C00E57A3-06C5-4182-8307-7C63971BF890}" type="sibTrans" cxnId="{B0B1E629-9AEA-4A75-9C99-93B05311C9A0}">
      <dgm:prSet/>
      <dgm:spPr/>
      <dgm:t>
        <a:bodyPr/>
        <a:lstStyle/>
        <a:p>
          <a:endParaRPr lang="en-US"/>
        </a:p>
      </dgm:t>
    </dgm:pt>
    <dgm:pt modelId="{01A0D8F8-A887-4BC1-AD74-2BF3CCAE99AF}">
      <dgm:prSet/>
      <dgm:spPr/>
      <dgm:t>
        <a:bodyPr/>
        <a:lstStyle/>
        <a:p>
          <a:r>
            <a:rPr lang="cs-CZ"/>
            <a:t>trpělivost a pochopení pro děti, které se s řečí a jazykem potýkají</a:t>
          </a:r>
          <a:endParaRPr lang="en-US"/>
        </a:p>
      </dgm:t>
    </dgm:pt>
    <dgm:pt modelId="{5183821B-7057-4362-BB27-74B34092B14C}" type="parTrans" cxnId="{F6AAABAA-4BF6-4A28-A0BA-6CACDD485BE2}">
      <dgm:prSet/>
      <dgm:spPr/>
      <dgm:t>
        <a:bodyPr/>
        <a:lstStyle/>
        <a:p>
          <a:endParaRPr lang="en-US"/>
        </a:p>
      </dgm:t>
    </dgm:pt>
    <dgm:pt modelId="{62A24AA0-F61E-472F-BD8D-C1CF192BF480}" type="sibTrans" cxnId="{F6AAABAA-4BF6-4A28-A0BA-6CACDD485BE2}">
      <dgm:prSet/>
      <dgm:spPr/>
      <dgm:t>
        <a:bodyPr/>
        <a:lstStyle/>
        <a:p>
          <a:endParaRPr lang="en-US"/>
        </a:p>
      </dgm:t>
    </dgm:pt>
    <dgm:pt modelId="{146B18F7-49B1-47B4-9E67-61D3B8835DF4}">
      <dgm:prSet/>
      <dgm:spPr/>
      <dgm:t>
        <a:bodyPr/>
        <a:lstStyle/>
        <a:p>
          <a:r>
            <a:rPr lang="cs-CZ"/>
            <a:t>cílené nácviky (logopedické)</a:t>
          </a:r>
          <a:endParaRPr lang="en-US"/>
        </a:p>
      </dgm:t>
    </dgm:pt>
    <dgm:pt modelId="{77987B20-6F1F-4B82-A025-C0ABC41DB431}" type="parTrans" cxnId="{61DAEF1B-84E2-4B58-98BD-9F20C03DD00C}">
      <dgm:prSet/>
      <dgm:spPr/>
      <dgm:t>
        <a:bodyPr/>
        <a:lstStyle/>
        <a:p>
          <a:endParaRPr lang="en-US"/>
        </a:p>
      </dgm:t>
    </dgm:pt>
    <dgm:pt modelId="{DC78B0CF-EB21-4DF4-8289-E12C3B3570F4}" type="sibTrans" cxnId="{61DAEF1B-84E2-4B58-98BD-9F20C03DD00C}">
      <dgm:prSet/>
      <dgm:spPr/>
      <dgm:t>
        <a:bodyPr/>
        <a:lstStyle/>
        <a:p>
          <a:endParaRPr lang="en-US"/>
        </a:p>
      </dgm:t>
    </dgm:pt>
    <dgm:pt modelId="{BE93A407-C94F-42AD-BAA8-E5BE39A549D2}">
      <dgm:prSet/>
      <dgm:spPr/>
      <dgm:t>
        <a:bodyPr/>
        <a:lstStyle/>
        <a:p>
          <a:r>
            <a:rPr lang="cs-CZ"/>
            <a:t>cílené nácviky fonematického povědomí (rýmování, slabikování apod.)</a:t>
          </a:r>
          <a:endParaRPr lang="en-US"/>
        </a:p>
      </dgm:t>
    </dgm:pt>
    <dgm:pt modelId="{15527775-E5FB-4BA0-A6E2-3033C4EE5BFA}" type="parTrans" cxnId="{1A454E97-2CA3-4976-A9DA-13C04998D35F}">
      <dgm:prSet/>
      <dgm:spPr/>
      <dgm:t>
        <a:bodyPr/>
        <a:lstStyle/>
        <a:p>
          <a:endParaRPr lang="en-US"/>
        </a:p>
      </dgm:t>
    </dgm:pt>
    <dgm:pt modelId="{9AC53E2C-57B8-49C3-84ED-3E3EE13AEE70}" type="sibTrans" cxnId="{1A454E97-2CA3-4976-A9DA-13C04998D35F}">
      <dgm:prSet/>
      <dgm:spPr/>
      <dgm:t>
        <a:bodyPr/>
        <a:lstStyle/>
        <a:p>
          <a:endParaRPr lang="en-US"/>
        </a:p>
      </dgm:t>
    </dgm:pt>
    <dgm:pt modelId="{9C9CF566-7ED2-4C5C-9F77-BD5AD2874E85}">
      <dgm:prSet/>
      <dgm:spPr/>
      <dgm:t>
        <a:bodyPr/>
        <a:lstStyle/>
        <a:p>
          <a:r>
            <a:rPr lang="cs-CZ" dirty="0"/>
            <a:t>souvislost hláska - písmeno</a:t>
          </a:r>
          <a:endParaRPr lang="en-US" dirty="0"/>
        </a:p>
      </dgm:t>
    </dgm:pt>
    <dgm:pt modelId="{A22BB134-66A3-4135-BA63-8C5B17D40E55}" type="parTrans" cxnId="{B53BA89A-872B-4DE3-A15F-E39261D0B245}">
      <dgm:prSet/>
      <dgm:spPr/>
      <dgm:t>
        <a:bodyPr/>
        <a:lstStyle/>
        <a:p>
          <a:endParaRPr lang="en-US"/>
        </a:p>
      </dgm:t>
    </dgm:pt>
    <dgm:pt modelId="{65D9238B-E4E7-41E9-AC99-22798F1AF6AE}" type="sibTrans" cxnId="{B53BA89A-872B-4DE3-A15F-E39261D0B245}">
      <dgm:prSet/>
      <dgm:spPr/>
      <dgm:t>
        <a:bodyPr/>
        <a:lstStyle/>
        <a:p>
          <a:endParaRPr lang="en-US"/>
        </a:p>
      </dgm:t>
    </dgm:pt>
    <dgm:pt modelId="{F4B08C6A-6718-4A5C-8FAC-9B6B4B46A590}" type="pres">
      <dgm:prSet presAssocID="{7907C530-DB61-4EA2-8948-3682CCF6527C}" presName="linear" presStyleCnt="0">
        <dgm:presLayoutVars>
          <dgm:animLvl val="lvl"/>
          <dgm:resizeHandles val="exact"/>
        </dgm:presLayoutVars>
      </dgm:prSet>
      <dgm:spPr/>
    </dgm:pt>
    <dgm:pt modelId="{791A43FA-12B5-48D8-BC8E-B6C6D0413378}" type="pres">
      <dgm:prSet presAssocID="{8D8D402C-3AB7-4CBC-B32D-C1C1553CC7D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3EF34B6-B3C6-4E53-9FD6-F6A03692C79E}" type="pres">
      <dgm:prSet presAssocID="{40F2A8DA-9B5B-45BC-B4AD-92379F87D5E7}" presName="spacer" presStyleCnt="0"/>
      <dgm:spPr/>
    </dgm:pt>
    <dgm:pt modelId="{DC99AC67-3194-4BF1-975F-1863514FF903}" type="pres">
      <dgm:prSet presAssocID="{6348C063-1648-4C66-8117-3D42C5CB591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E9E39CF-789E-4594-87E6-096114A8CE83}" type="pres">
      <dgm:prSet presAssocID="{C00E57A3-06C5-4182-8307-7C63971BF890}" presName="spacer" presStyleCnt="0"/>
      <dgm:spPr/>
    </dgm:pt>
    <dgm:pt modelId="{F3DBBEEB-2396-4CC8-86B9-771764A3AF7D}" type="pres">
      <dgm:prSet presAssocID="{01A0D8F8-A887-4BC1-AD74-2BF3CCAE99A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A7B5CC8-448A-43BF-9D3D-3E6EC340385B}" type="pres">
      <dgm:prSet presAssocID="{62A24AA0-F61E-472F-BD8D-C1CF192BF480}" presName="spacer" presStyleCnt="0"/>
      <dgm:spPr/>
    </dgm:pt>
    <dgm:pt modelId="{046C7C00-F313-4894-ACBD-9F2A33CD133A}" type="pres">
      <dgm:prSet presAssocID="{146B18F7-49B1-47B4-9E67-61D3B8835DF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01630A4-9336-41B0-906D-A8DEB0BA6BD3}" type="pres">
      <dgm:prSet presAssocID="{DC78B0CF-EB21-4DF4-8289-E12C3B3570F4}" presName="spacer" presStyleCnt="0"/>
      <dgm:spPr/>
    </dgm:pt>
    <dgm:pt modelId="{CFC5835E-6D4C-471E-80F2-B447559EF884}" type="pres">
      <dgm:prSet presAssocID="{BE93A407-C94F-42AD-BAA8-E5BE39A549D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21A653F-3E0E-4C9D-B9DC-D265A8595827}" type="pres">
      <dgm:prSet presAssocID="{9AC53E2C-57B8-49C3-84ED-3E3EE13AEE70}" presName="spacer" presStyleCnt="0"/>
      <dgm:spPr/>
    </dgm:pt>
    <dgm:pt modelId="{FCF0D942-EF7C-4F70-8857-93E60B255862}" type="pres">
      <dgm:prSet presAssocID="{9C9CF566-7ED2-4C5C-9F77-BD5AD2874E8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2478E12-494B-43C8-87A3-B047D96DE0FB}" type="presOf" srcId="{7907C530-DB61-4EA2-8948-3682CCF6527C}" destId="{F4B08C6A-6718-4A5C-8FAC-9B6B4B46A590}" srcOrd="0" destOrd="0" presId="urn:microsoft.com/office/officeart/2005/8/layout/vList2"/>
    <dgm:cxn modelId="{61DAEF1B-84E2-4B58-98BD-9F20C03DD00C}" srcId="{7907C530-DB61-4EA2-8948-3682CCF6527C}" destId="{146B18F7-49B1-47B4-9E67-61D3B8835DF4}" srcOrd="3" destOrd="0" parTransId="{77987B20-6F1F-4B82-A025-C0ABC41DB431}" sibTransId="{DC78B0CF-EB21-4DF4-8289-E12C3B3570F4}"/>
    <dgm:cxn modelId="{EE674B26-6A40-4743-B84A-91733007733E}" type="presOf" srcId="{01A0D8F8-A887-4BC1-AD74-2BF3CCAE99AF}" destId="{F3DBBEEB-2396-4CC8-86B9-771764A3AF7D}" srcOrd="0" destOrd="0" presId="urn:microsoft.com/office/officeart/2005/8/layout/vList2"/>
    <dgm:cxn modelId="{B0B1E629-9AEA-4A75-9C99-93B05311C9A0}" srcId="{7907C530-DB61-4EA2-8948-3682CCF6527C}" destId="{6348C063-1648-4C66-8117-3D42C5CB5917}" srcOrd="1" destOrd="0" parTransId="{E72B7DBB-5D7E-4C0B-BA3E-7E07F229B36A}" sibTransId="{C00E57A3-06C5-4182-8307-7C63971BF890}"/>
    <dgm:cxn modelId="{56DE7D2B-D8F3-4D01-81C5-A61C0B45CDF2}" type="presOf" srcId="{9C9CF566-7ED2-4C5C-9F77-BD5AD2874E85}" destId="{FCF0D942-EF7C-4F70-8857-93E60B255862}" srcOrd="0" destOrd="0" presId="urn:microsoft.com/office/officeart/2005/8/layout/vList2"/>
    <dgm:cxn modelId="{3B6DA45B-D157-4A6C-9900-34FE1EA037FF}" type="presOf" srcId="{8D8D402C-3AB7-4CBC-B32D-C1C1553CC7DF}" destId="{791A43FA-12B5-48D8-BC8E-B6C6D0413378}" srcOrd="0" destOrd="0" presId="urn:microsoft.com/office/officeart/2005/8/layout/vList2"/>
    <dgm:cxn modelId="{AFE6BE69-AD95-43D6-B584-19A79D012789}" type="presOf" srcId="{6348C063-1648-4C66-8117-3D42C5CB5917}" destId="{DC99AC67-3194-4BF1-975F-1863514FF903}" srcOrd="0" destOrd="0" presId="urn:microsoft.com/office/officeart/2005/8/layout/vList2"/>
    <dgm:cxn modelId="{772D4650-9E1F-4B5F-BA9A-6275270FA44A}" type="presOf" srcId="{BE93A407-C94F-42AD-BAA8-E5BE39A549D2}" destId="{CFC5835E-6D4C-471E-80F2-B447559EF884}" srcOrd="0" destOrd="0" presId="urn:microsoft.com/office/officeart/2005/8/layout/vList2"/>
    <dgm:cxn modelId="{16D68658-196A-445A-AD40-32FB11771807}" srcId="{7907C530-DB61-4EA2-8948-3682CCF6527C}" destId="{8D8D402C-3AB7-4CBC-B32D-C1C1553CC7DF}" srcOrd="0" destOrd="0" parTransId="{76429D61-8474-4B92-8ABB-50A46FD3A87B}" sibTransId="{40F2A8DA-9B5B-45BC-B4AD-92379F87D5E7}"/>
    <dgm:cxn modelId="{1A454E97-2CA3-4976-A9DA-13C04998D35F}" srcId="{7907C530-DB61-4EA2-8948-3682CCF6527C}" destId="{BE93A407-C94F-42AD-BAA8-E5BE39A549D2}" srcOrd="4" destOrd="0" parTransId="{15527775-E5FB-4BA0-A6E2-3033C4EE5BFA}" sibTransId="{9AC53E2C-57B8-49C3-84ED-3E3EE13AEE70}"/>
    <dgm:cxn modelId="{B53BA89A-872B-4DE3-A15F-E39261D0B245}" srcId="{7907C530-DB61-4EA2-8948-3682CCF6527C}" destId="{9C9CF566-7ED2-4C5C-9F77-BD5AD2874E85}" srcOrd="5" destOrd="0" parTransId="{A22BB134-66A3-4135-BA63-8C5B17D40E55}" sibTransId="{65D9238B-E4E7-41E9-AC99-22798F1AF6AE}"/>
    <dgm:cxn modelId="{F6AAABAA-4BF6-4A28-A0BA-6CACDD485BE2}" srcId="{7907C530-DB61-4EA2-8948-3682CCF6527C}" destId="{01A0D8F8-A887-4BC1-AD74-2BF3CCAE99AF}" srcOrd="2" destOrd="0" parTransId="{5183821B-7057-4362-BB27-74B34092B14C}" sibTransId="{62A24AA0-F61E-472F-BD8D-C1CF192BF480}"/>
    <dgm:cxn modelId="{9271E0B8-CDBD-40A5-B6A6-30D13FB7583D}" type="presOf" srcId="{146B18F7-49B1-47B4-9E67-61D3B8835DF4}" destId="{046C7C00-F313-4894-ACBD-9F2A33CD133A}" srcOrd="0" destOrd="0" presId="urn:microsoft.com/office/officeart/2005/8/layout/vList2"/>
    <dgm:cxn modelId="{914582B2-8F05-48FE-8FF8-1E7A3528BEF9}" type="presParOf" srcId="{F4B08C6A-6718-4A5C-8FAC-9B6B4B46A590}" destId="{791A43FA-12B5-48D8-BC8E-B6C6D0413378}" srcOrd="0" destOrd="0" presId="urn:microsoft.com/office/officeart/2005/8/layout/vList2"/>
    <dgm:cxn modelId="{1965C256-B2C6-4EDC-AB09-1C4D2AC3A4BF}" type="presParOf" srcId="{F4B08C6A-6718-4A5C-8FAC-9B6B4B46A590}" destId="{23EF34B6-B3C6-4E53-9FD6-F6A03692C79E}" srcOrd="1" destOrd="0" presId="urn:microsoft.com/office/officeart/2005/8/layout/vList2"/>
    <dgm:cxn modelId="{E30FBE42-AFBF-437B-B199-0AE76CCBEE0C}" type="presParOf" srcId="{F4B08C6A-6718-4A5C-8FAC-9B6B4B46A590}" destId="{DC99AC67-3194-4BF1-975F-1863514FF903}" srcOrd="2" destOrd="0" presId="urn:microsoft.com/office/officeart/2005/8/layout/vList2"/>
    <dgm:cxn modelId="{D16FB82A-17D0-4EA3-A70E-080EBB71CC69}" type="presParOf" srcId="{F4B08C6A-6718-4A5C-8FAC-9B6B4B46A590}" destId="{2E9E39CF-789E-4594-87E6-096114A8CE83}" srcOrd="3" destOrd="0" presId="urn:microsoft.com/office/officeart/2005/8/layout/vList2"/>
    <dgm:cxn modelId="{0E1E3E66-CF03-4C5C-BA9F-7E8B3977C8B4}" type="presParOf" srcId="{F4B08C6A-6718-4A5C-8FAC-9B6B4B46A590}" destId="{F3DBBEEB-2396-4CC8-86B9-771764A3AF7D}" srcOrd="4" destOrd="0" presId="urn:microsoft.com/office/officeart/2005/8/layout/vList2"/>
    <dgm:cxn modelId="{B822EED2-E2BC-481E-9342-35693BC78082}" type="presParOf" srcId="{F4B08C6A-6718-4A5C-8FAC-9B6B4B46A590}" destId="{CA7B5CC8-448A-43BF-9D3D-3E6EC340385B}" srcOrd="5" destOrd="0" presId="urn:microsoft.com/office/officeart/2005/8/layout/vList2"/>
    <dgm:cxn modelId="{A59E1E0C-B998-41F4-A322-68678BE7DEEC}" type="presParOf" srcId="{F4B08C6A-6718-4A5C-8FAC-9B6B4B46A590}" destId="{046C7C00-F313-4894-ACBD-9F2A33CD133A}" srcOrd="6" destOrd="0" presId="urn:microsoft.com/office/officeart/2005/8/layout/vList2"/>
    <dgm:cxn modelId="{8B77DD8D-7AB2-47CA-8278-7ED65B67D5B4}" type="presParOf" srcId="{F4B08C6A-6718-4A5C-8FAC-9B6B4B46A590}" destId="{801630A4-9336-41B0-906D-A8DEB0BA6BD3}" srcOrd="7" destOrd="0" presId="urn:microsoft.com/office/officeart/2005/8/layout/vList2"/>
    <dgm:cxn modelId="{E585DD92-BA20-4424-BC24-82F5D1ECF044}" type="presParOf" srcId="{F4B08C6A-6718-4A5C-8FAC-9B6B4B46A590}" destId="{CFC5835E-6D4C-471E-80F2-B447559EF884}" srcOrd="8" destOrd="0" presId="urn:microsoft.com/office/officeart/2005/8/layout/vList2"/>
    <dgm:cxn modelId="{599AC0A4-C230-4F9E-9D35-BF140920B6FC}" type="presParOf" srcId="{F4B08C6A-6718-4A5C-8FAC-9B6B4B46A590}" destId="{D21A653F-3E0E-4C9D-B9DC-D265A8595827}" srcOrd="9" destOrd="0" presId="urn:microsoft.com/office/officeart/2005/8/layout/vList2"/>
    <dgm:cxn modelId="{E4E0FF05-A84D-40E7-84F0-98C61747F979}" type="presParOf" srcId="{F4B08C6A-6718-4A5C-8FAC-9B6B4B46A590}" destId="{FCF0D942-EF7C-4F70-8857-93E60B25586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A69DF-9A6E-4577-88A4-1184DBAF509F}">
      <dsp:nvSpPr>
        <dsp:cNvPr id="0" name=""/>
        <dsp:cNvSpPr/>
      </dsp:nvSpPr>
      <dsp:spPr>
        <a:xfrm>
          <a:off x="1320965" y="1133256"/>
          <a:ext cx="1968071" cy="984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Prostým pozorováním a komunikací s dítětem.</a:t>
          </a:r>
          <a:endParaRPr lang="en-US" sz="1500" kern="1200" dirty="0"/>
        </a:p>
      </dsp:txBody>
      <dsp:txXfrm>
        <a:off x="1349786" y="1162077"/>
        <a:ext cx="1910429" cy="926393"/>
      </dsp:txXfrm>
    </dsp:sp>
    <dsp:sp modelId="{2FF9538D-AF8C-4643-A1B7-F628CD0BCC81}">
      <dsp:nvSpPr>
        <dsp:cNvPr id="0" name=""/>
        <dsp:cNvSpPr/>
      </dsp:nvSpPr>
      <dsp:spPr>
        <a:xfrm>
          <a:off x="1320965" y="2264898"/>
          <a:ext cx="1968071" cy="984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Prověřováním dovedností a schopností:</a:t>
          </a:r>
          <a:endParaRPr lang="en-US" sz="1500" kern="1200" dirty="0"/>
        </a:p>
      </dsp:txBody>
      <dsp:txXfrm>
        <a:off x="1349786" y="2293719"/>
        <a:ext cx="1910429" cy="926393"/>
      </dsp:txXfrm>
    </dsp:sp>
    <dsp:sp modelId="{A40CD641-63EA-4B9A-8687-3544393C717C}">
      <dsp:nvSpPr>
        <dsp:cNvPr id="0" name=""/>
        <dsp:cNvSpPr/>
      </dsp:nvSpPr>
      <dsp:spPr>
        <a:xfrm rot="17350740">
          <a:off x="2484509" y="1609212"/>
          <a:ext cx="239628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396284" y="160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622744" y="1565367"/>
        <a:ext cx="119814" cy="119814"/>
      </dsp:txXfrm>
    </dsp:sp>
    <dsp:sp modelId="{EA7BDB6B-28FC-4585-B16E-B0D3191F2BBB}">
      <dsp:nvSpPr>
        <dsp:cNvPr id="0" name=""/>
        <dsp:cNvSpPr/>
      </dsp:nvSpPr>
      <dsp:spPr>
        <a:xfrm>
          <a:off x="4076266" y="1615"/>
          <a:ext cx="1968071" cy="984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bohatost slovní zásoby</a:t>
          </a:r>
          <a:endParaRPr lang="en-US" sz="1500" kern="1200"/>
        </a:p>
      </dsp:txBody>
      <dsp:txXfrm>
        <a:off x="4105087" y="30436"/>
        <a:ext cx="1910429" cy="926393"/>
      </dsp:txXfrm>
    </dsp:sp>
    <dsp:sp modelId="{5C9C02B6-E66C-4F43-9D03-F0EC21C68F7B}">
      <dsp:nvSpPr>
        <dsp:cNvPr id="0" name=""/>
        <dsp:cNvSpPr/>
      </dsp:nvSpPr>
      <dsp:spPr>
        <a:xfrm rot="18289469">
          <a:off x="2993387" y="2175033"/>
          <a:ext cx="137852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78528" y="160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48188" y="2156632"/>
        <a:ext cx="68926" cy="68926"/>
      </dsp:txXfrm>
    </dsp:sp>
    <dsp:sp modelId="{B7029C33-B477-4D64-905A-BFC2A4B43329}">
      <dsp:nvSpPr>
        <dsp:cNvPr id="0" name=""/>
        <dsp:cNvSpPr/>
      </dsp:nvSpPr>
      <dsp:spPr>
        <a:xfrm>
          <a:off x="4076266" y="1133256"/>
          <a:ext cx="1968071" cy="984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morfologie</a:t>
          </a:r>
          <a:endParaRPr lang="en-US" sz="1500" kern="1200"/>
        </a:p>
      </dsp:txBody>
      <dsp:txXfrm>
        <a:off x="4105087" y="1162077"/>
        <a:ext cx="1910429" cy="926393"/>
      </dsp:txXfrm>
    </dsp:sp>
    <dsp:sp modelId="{E048E0A8-7558-4F2D-ADE1-6714BF687E30}">
      <dsp:nvSpPr>
        <dsp:cNvPr id="0" name=""/>
        <dsp:cNvSpPr/>
      </dsp:nvSpPr>
      <dsp:spPr>
        <a:xfrm>
          <a:off x="3289037" y="2740853"/>
          <a:ext cx="78722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87228" y="160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62971" y="2737235"/>
        <a:ext cx="39361" cy="39361"/>
      </dsp:txXfrm>
    </dsp:sp>
    <dsp:sp modelId="{0D179760-B3A9-463C-AA3A-59A94FA3C4F0}">
      <dsp:nvSpPr>
        <dsp:cNvPr id="0" name=""/>
        <dsp:cNvSpPr/>
      </dsp:nvSpPr>
      <dsp:spPr>
        <a:xfrm>
          <a:off x="4076266" y="2264898"/>
          <a:ext cx="1968071" cy="984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porozumění mluvenému slovu </a:t>
          </a:r>
          <a:br>
            <a:rPr lang="cs-CZ" sz="1500" kern="1200" dirty="0"/>
          </a:br>
          <a:r>
            <a:rPr lang="cs-CZ" sz="1500" kern="1200" dirty="0"/>
            <a:t>i vlastní produkce</a:t>
          </a:r>
          <a:endParaRPr lang="en-US" sz="1500" kern="1200" dirty="0"/>
        </a:p>
      </dsp:txBody>
      <dsp:txXfrm>
        <a:off x="4105087" y="2293719"/>
        <a:ext cx="1910429" cy="926393"/>
      </dsp:txXfrm>
    </dsp:sp>
    <dsp:sp modelId="{BBC8AEE8-A8E1-4ECD-B87F-2A7A8E7B8811}">
      <dsp:nvSpPr>
        <dsp:cNvPr id="0" name=""/>
        <dsp:cNvSpPr/>
      </dsp:nvSpPr>
      <dsp:spPr>
        <a:xfrm rot="3310531">
          <a:off x="2993387" y="3306674"/>
          <a:ext cx="137852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78528" y="160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48188" y="3288273"/>
        <a:ext cx="68926" cy="68926"/>
      </dsp:txXfrm>
    </dsp:sp>
    <dsp:sp modelId="{339E5C50-4A6E-435B-8FAC-C0C903121C57}">
      <dsp:nvSpPr>
        <dsp:cNvPr id="0" name=""/>
        <dsp:cNvSpPr/>
      </dsp:nvSpPr>
      <dsp:spPr>
        <a:xfrm>
          <a:off x="4076266" y="3396539"/>
          <a:ext cx="1968071" cy="984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sluchová paměť</a:t>
          </a:r>
          <a:endParaRPr lang="en-US" sz="1500" kern="1200"/>
        </a:p>
      </dsp:txBody>
      <dsp:txXfrm>
        <a:off x="4105087" y="3425360"/>
        <a:ext cx="1910429" cy="926393"/>
      </dsp:txXfrm>
    </dsp:sp>
    <dsp:sp modelId="{1EFFC0DD-D0A1-483D-8236-1F88828D9AAF}">
      <dsp:nvSpPr>
        <dsp:cNvPr id="0" name=""/>
        <dsp:cNvSpPr/>
      </dsp:nvSpPr>
      <dsp:spPr>
        <a:xfrm rot="4249260">
          <a:off x="2484509" y="3872495"/>
          <a:ext cx="239628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396284" y="1606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622744" y="3828650"/>
        <a:ext cx="119814" cy="119814"/>
      </dsp:txXfrm>
    </dsp:sp>
    <dsp:sp modelId="{D2920E71-2FC8-4B07-8C24-80AE3A2002AA}">
      <dsp:nvSpPr>
        <dsp:cNvPr id="0" name=""/>
        <dsp:cNvSpPr/>
      </dsp:nvSpPr>
      <dsp:spPr>
        <a:xfrm>
          <a:off x="4076266" y="4528180"/>
          <a:ext cx="1968071" cy="9840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fonematické povědomí (diferenciace, analýza, syntéza, manipulace)</a:t>
          </a:r>
          <a:endParaRPr lang="en-US" sz="1500" kern="1200" dirty="0"/>
        </a:p>
      </dsp:txBody>
      <dsp:txXfrm>
        <a:off x="4105087" y="4557001"/>
        <a:ext cx="1910429" cy="926393"/>
      </dsp:txXfrm>
    </dsp:sp>
    <dsp:sp modelId="{42440970-F932-4D58-ADE2-EA6F11DF3A31}">
      <dsp:nvSpPr>
        <dsp:cNvPr id="0" name=""/>
        <dsp:cNvSpPr/>
      </dsp:nvSpPr>
      <dsp:spPr>
        <a:xfrm>
          <a:off x="1320965" y="3396539"/>
          <a:ext cx="1968071" cy="9840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Sledujeme, jaká je úroveň, ale i jak ji můžeme rozvíjet, jaký je potenciál dítěte!</a:t>
          </a:r>
          <a:endParaRPr lang="en-US" sz="1500" kern="1200" dirty="0"/>
        </a:p>
      </dsp:txBody>
      <dsp:txXfrm>
        <a:off x="1349786" y="3425360"/>
        <a:ext cx="1910429" cy="926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69413-FB2B-4A5C-8874-6FC5432F2CB4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DAC54-466E-40F3-9DC9-A5B03CCB3DF0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3A9ED-64CC-4849-8556-D9EF68E76A59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prevence obtíží se čtením a psaním</a:t>
          </a:r>
          <a:endParaRPr lang="en-US" sz="2100" kern="1200"/>
        </a:p>
      </dsp:txBody>
      <dsp:txXfrm>
        <a:off x="1844034" y="682"/>
        <a:ext cx="4401230" cy="1596566"/>
      </dsp:txXfrm>
    </dsp:sp>
    <dsp:sp modelId="{BCC19D8C-E188-41C9-9F0B-B97D79DB677F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20F78-6281-4171-BDEE-A6A9C26BA8C4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E31B8-BD92-4A43-9478-10F5BF3F4E01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rozvoj školní zralosti – zmírnění nerovností mezi žáky (týká se dětí s OMJ, dětí ze sociálně znevýhodněného prostředí apod.)</a:t>
          </a:r>
          <a:endParaRPr lang="en-US" sz="2100" kern="1200"/>
        </a:p>
      </dsp:txBody>
      <dsp:txXfrm>
        <a:off x="1844034" y="1996390"/>
        <a:ext cx="4401230" cy="1596566"/>
      </dsp:txXfrm>
    </dsp:sp>
    <dsp:sp modelId="{95EC989C-46D4-4EE6-8C12-02376A8383B4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8BEFC-97FB-4B08-90DD-E2360DB5AC75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BEE93-C2B7-42F0-AAD6-A7F56A6C4537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zmírnění rizikových faktorů dyslexie</a:t>
          </a:r>
          <a:endParaRPr lang="en-US" sz="2100" kern="1200"/>
        </a:p>
      </dsp:txBody>
      <dsp:txXfrm>
        <a:off x="1844034" y="3992098"/>
        <a:ext cx="4401230" cy="1596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A43FA-12B5-48D8-BC8E-B6C6D0413378}">
      <dsp:nvSpPr>
        <dsp:cNvPr id="0" name=""/>
        <dsp:cNvSpPr/>
      </dsp:nvSpPr>
      <dsp:spPr>
        <a:xfrm>
          <a:off x="0" y="1140"/>
          <a:ext cx="6245265" cy="8783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prosté čtení</a:t>
          </a:r>
          <a:endParaRPr lang="en-US" sz="2200" kern="1200"/>
        </a:p>
      </dsp:txBody>
      <dsp:txXfrm>
        <a:off x="42879" y="44019"/>
        <a:ext cx="6159507" cy="792619"/>
      </dsp:txXfrm>
    </dsp:sp>
    <dsp:sp modelId="{DC99AC67-3194-4BF1-975F-1863514FF903}">
      <dsp:nvSpPr>
        <dsp:cNvPr id="0" name=""/>
        <dsp:cNvSpPr/>
      </dsp:nvSpPr>
      <dsp:spPr>
        <a:xfrm>
          <a:off x="0" y="942878"/>
          <a:ext cx="6245265" cy="878377"/>
        </a:xfrm>
        <a:prstGeom prst="roundRect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básničky, písničky, vyprávění</a:t>
          </a:r>
          <a:endParaRPr lang="en-US" sz="2200" kern="1200"/>
        </a:p>
      </dsp:txBody>
      <dsp:txXfrm>
        <a:off x="42879" y="985757"/>
        <a:ext cx="6159507" cy="792619"/>
      </dsp:txXfrm>
    </dsp:sp>
    <dsp:sp modelId="{F3DBBEEB-2396-4CC8-86B9-771764A3AF7D}">
      <dsp:nvSpPr>
        <dsp:cNvPr id="0" name=""/>
        <dsp:cNvSpPr/>
      </dsp:nvSpPr>
      <dsp:spPr>
        <a:xfrm>
          <a:off x="0" y="1884616"/>
          <a:ext cx="6245265" cy="878377"/>
        </a:xfrm>
        <a:prstGeom prst="roundRect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trpělivost a pochopení pro děti, které se s řečí a jazykem potýkají</a:t>
          </a:r>
          <a:endParaRPr lang="en-US" sz="2200" kern="1200"/>
        </a:p>
      </dsp:txBody>
      <dsp:txXfrm>
        <a:off x="42879" y="1927495"/>
        <a:ext cx="6159507" cy="792619"/>
      </dsp:txXfrm>
    </dsp:sp>
    <dsp:sp modelId="{046C7C00-F313-4894-ACBD-9F2A33CD133A}">
      <dsp:nvSpPr>
        <dsp:cNvPr id="0" name=""/>
        <dsp:cNvSpPr/>
      </dsp:nvSpPr>
      <dsp:spPr>
        <a:xfrm>
          <a:off x="0" y="2826353"/>
          <a:ext cx="6245265" cy="878377"/>
        </a:xfrm>
        <a:prstGeom prst="roundRect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cílené nácviky (logopedické)</a:t>
          </a:r>
          <a:endParaRPr lang="en-US" sz="2200" kern="1200"/>
        </a:p>
      </dsp:txBody>
      <dsp:txXfrm>
        <a:off x="42879" y="2869232"/>
        <a:ext cx="6159507" cy="792619"/>
      </dsp:txXfrm>
    </dsp:sp>
    <dsp:sp modelId="{CFC5835E-6D4C-471E-80F2-B447559EF884}">
      <dsp:nvSpPr>
        <dsp:cNvPr id="0" name=""/>
        <dsp:cNvSpPr/>
      </dsp:nvSpPr>
      <dsp:spPr>
        <a:xfrm>
          <a:off x="0" y="3768091"/>
          <a:ext cx="6245265" cy="878377"/>
        </a:xfrm>
        <a:prstGeom prst="roundRect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cílené nácviky fonematického povědomí (rýmování, slabikování apod.)</a:t>
          </a:r>
          <a:endParaRPr lang="en-US" sz="2200" kern="1200"/>
        </a:p>
      </dsp:txBody>
      <dsp:txXfrm>
        <a:off x="42879" y="3810970"/>
        <a:ext cx="6159507" cy="792619"/>
      </dsp:txXfrm>
    </dsp:sp>
    <dsp:sp modelId="{FCF0D942-EF7C-4F70-8857-93E60B255862}">
      <dsp:nvSpPr>
        <dsp:cNvPr id="0" name=""/>
        <dsp:cNvSpPr/>
      </dsp:nvSpPr>
      <dsp:spPr>
        <a:xfrm>
          <a:off x="0" y="4709828"/>
          <a:ext cx="6245265" cy="878377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souvislost hláska - písmeno</a:t>
          </a:r>
          <a:endParaRPr lang="en-US" sz="2200" kern="1200" dirty="0"/>
        </a:p>
      </dsp:txBody>
      <dsp:txXfrm>
        <a:off x="42879" y="4752707"/>
        <a:ext cx="6159507" cy="792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22868-2913-ED39-7AA4-93FEBFABC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412626-73E9-7757-EF56-436CFA7FF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97E47-6D94-8C02-EA99-9FEEF1648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293579-2912-E53D-B879-52B0776F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0487C-1147-8C7F-C1CF-9AA7F832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3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A77D4-E0C1-973D-8FAE-D6F12A9E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75C8CB-A70D-5A34-D523-3902CF63D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E9C229-B109-B367-BCD3-3000E852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6EFD7C-8476-3F65-A16E-899FA25D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C46FBF-FE7E-34D4-FE1B-E7A4DD46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34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6FFF98-00FC-1B3C-3699-CB2CB2D11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A27DEF-2E9C-A971-D8FA-14667D055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FC2B52-A952-EE49-C51B-D5541D5C4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E6463A-D77D-FB89-D25F-78B62E0D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6AD935-BC8E-9595-FE05-E95B9DBC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1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0A574-30F1-ACF8-3E0A-0630936A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9EC3D-7722-37B0-8284-7FE7A763D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6EEBB4-D60C-B251-4CD9-97C6A858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4B1422-CB9B-7239-8E0B-0BB66F51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717E1B-DC95-661F-638B-CEEAC1D7D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1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0EB42-ECCF-5880-00D6-491565A9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C93927-CEAA-C612-E2F1-4D36A3D09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BB38E3-CBEE-085E-05DB-56EE72FF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BBD6F9-2624-CDE8-BC6C-4E55D790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A1FE4D-3CE8-8E76-3D89-FACAB5794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04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515A6-1F52-5BB9-7EDC-2A86F2040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CE8C2-F5EB-5885-0767-CEDA44E7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23FD52-F97B-0591-FF87-364A2567A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0F19B4-3B43-9C6D-191F-6032F905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BDF617-6A96-D810-0EE3-86F9B1AA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007C03-1667-D8FA-E372-F75F88BC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40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58957-14D7-59FE-7500-C812ED63D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15847C-CA27-DF25-100D-E9A8E356A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3A2035-AE63-B13F-2517-132A6B25A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BB1501-935F-01D5-21A8-F29E0FA54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E2D711-BAE1-3D4D-44B2-64794D2F4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1FD8EB-D078-3FBD-81C3-195A1967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E0480E-0A3E-F109-9BA6-1E95FF2A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3AF7FB-3834-8674-8E2C-E5D508CD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80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28035-674C-442C-147C-64A8737E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792F00-5BA3-A191-DFE6-806773E5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46652E-DC30-D9B5-733F-F13A71815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0BEEAE-D9D0-8F34-E498-90D91BA4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92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87612-2E0A-9B18-0E5B-511CA6CB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A9ED11-9152-2959-1100-C8FF3F4B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5274DA-79CB-E308-AD99-99C5DEC17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82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45B65-64DE-A26B-2A39-2AF7E393D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187BB5-143F-DB5B-C431-0CD4BCF29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94926E-F3B0-B574-3284-0EDAD93AF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EC3F88-36B5-2321-DDB5-111C2EA2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3FE38F-9B57-331C-8B07-4F65CB44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903652-74D9-BA66-F437-6F21C7FA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7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B3619-B71F-4F9A-984A-36375055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0EAB59-B495-FDBA-185C-4A1648E5E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925AB6-BF9D-2967-A08B-95B1E2AA8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D2BE09-F922-4275-94AC-193265BB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AC670B-DAA3-191C-BC45-E11C26856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4DA083-8C34-3C51-5812-404CC89AD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15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7B8C599-13FE-24E4-00D8-76AFBB8A6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A0CCED-4230-1BBC-F203-CE5C4F92F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4598D-9D7C-37C0-666D-F044AC9F3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37F13E-BA2F-4913-987C-CE0A5593C3B1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00356C-5054-850B-9C0B-9314C61A9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58640A-26DB-061A-77C1-E0BE8E726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27D37B-DE6F-4574-A670-FC2C668CF5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47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A5CC2E-81EC-6EBE-77E6-44CFC8E82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cs-CZ" sz="4700" b="1" dirty="0">
                <a:effectLst/>
              </a:rPr>
              <a:t>Rozvoj a hodnocení předčtenářských dovedností </a:t>
            </a:r>
            <a:br>
              <a:rPr lang="cs-CZ" sz="4700" b="1" dirty="0">
                <a:effectLst/>
              </a:rPr>
            </a:br>
            <a:r>
              <a:rPr lang="cs-CZ" sz="4700" b="1" dirty="0">
                <a:effectLst/>
              </a:rPr>
              <a:t>u předškolních dětí</a:t>
            </a:r>
            <a:endParaRPr lang="cs-CZ" sz="47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588053-0383-3565-D0DF-FD99218BF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921" y="4313305"/>
            <a:ext cx="5221185" cy="2102108"/>
          </a:xfrm>
        </p:spPr>
        <p:txBody>
          <a:bodyPr anchor="t">
            <a:normAutofit/>
          </a:bodyPr>
          <a:lstStyle/>
          <a:p>
            <a:r>
              <a:rPr lang="cs-CZ" sz="3000" b="1" dirty="0"/>
              <a:t>Lenka Krejčová</a:t>
            </a:r>
          </a:p>
          <a:p>
            <a:r>
              <a:rPr lang="cs-CZ" dirty="0"/>
              <a:t>lenka.krejcova@dyscentrum.org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 descr="Obsah obrázku Písmo, text, design, žlutá&#10;&#10;Obsah vygenerovaný umělou inteligencí může být nesprávný.">
            <a:extLst>
              <a:ext uri="{FF2B5EF4-FFF2-40B4-BE49-F238E27FC236}">
                <a16:creationId xmlns:a16="http://schemas.microsoft.com/office/drawing/2014/main" id="{8290CB58-238F-87AF-6C9F-CD6CB1952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136" y="1209578"/>
            <a:ext cx="4785718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8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1F3145-4229-4A62-B112-9BAB6611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„Neboť každému, kdo má, bude dáno </a:t>
            </a:r>
            <a:b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přidáno; kdo nemá, tomu bude odňato </a:t>
            </a:r>
            <a:b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 to, co má“ </a:t>
            </a:r>
            <a:b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(Matouš 25–29)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02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F4CCA28-79EC-9E54-9AED-BFCB1D7A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cs-CZ" b="1"/>
              <a:t>Matoušův efekt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Složité matematické vzorce na černé tabuli">
            <a:extLst>
              <a:ext uri="{FF2B5EF4-FFF2-40B4-BE49-F238E27FC236}">
                <a16:creationId xmlns:a16="http://schemas.microsoft.com/office/drawing/2014/main" id="{B861A99D-5BE8-E7C8-3E2C-3B08ED5A2D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45"/>
          <a:stretch/>
        </p:blipFill>
        <p:spPr>
          <a:xfrm>
            <a:off x="703182" y="1649993"/>
            <a:ext cx="4777381" cy="33882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B261D5-85FE-0E37-6F53-77EDB9112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effectLst/>
              </a:rPr>
              <a:t>U nedostatečné slovní zásoby </a:t>
            </a:r>
            <a:br>
              <a:rPr lang="cs-CZ">
                <a:effectLst/>
              </a:rPr>
            </a:br>
            <a:r>
              <a:rPr lang="cs-CZ">
                <a:effectLst/>
              </a:rPr>
              <a:t>a oslabených vyjadřovacích schopností se signifikantní rozdíl ve výkonech žáků napříč vyučovacími předměty projevil už po třech letech školní docházky </a:t>
            </a:r>
            <a:r>
              <a:rPr lang="en-US">
                <a:effectLst/>
              </a:rPr>
              <a:t>(</a:t>
            </a:r>
            <a:r>
              <a:rPr lang="en-US" err="1">
                <a:effectLst/>
              </a:rPr>
              <a:t>Biemiller</a:t>
            </a:r>
            <a:r>
              <a:rPr lang="en-US">
                <a:effectLst/>
              </a:rPr>
              <a:t>, 2015)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09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13104B-9BA8-A090-CCE1-9C9A5312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31" y="810940"/>
            <a:ext cx="5393361" cy="1325563"/>
          </a:xfrm>
        </p:spPr>
        <p:txBody>
          <a:bodyPr>
            <a:normAutofit/>
          </a:bodyPr>
          <a:lstStyle/>
          <a:p>
            <a:r>
              <a:rPr lang="cs-CZ" sz="4100" b="1" dirty="0"/>
              <a:t>Co jsou předčtenářské dovednosti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F1BFBD-6B11-74CF-C1C5-CE9BDC14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5935"/>
            <a:ext cx="5393361" cy="3641027"/>
          </a:xfrm>
        </p:spPr>
        <p:txBody>
          <a:bodyPr>
            <a:normAutofit/>
          </a:bodyPr>
          <a:lstStyle/>
          <a:p>
            <a:r>
              <a:rPr lang="cs-CZ" dirty="0"/>
              <a:t>Spjaté s řečí a jazykem:</a:t>
            </a:r>
          </a:p>
          <a:p>
            <a:pPr marL="804863" lvl="1" indent="-347663">
              <a:buFont typeface="Wingdings 3" panose="05040102010807070707" pitchFamily="18" charset="2"/>
              <a:buChar char="Ê"/>
            </a:pPr>
            <a:r>
              <a:rPr lang="cs-CZ" dirty="0"/>
              <a:t>slovní zásoba</a:t>
            </a:r>
          </a:p>
          <a:p>
            <a:pPr marL="804863" lvl="1" indent="-347663">
              <a:buFont typeface="Wingdings 3" panose="05040102010807070707" pitchFamily="18" charset="2"/>
              <a:buChar char="Ê"/>
            </a:pPr>
            <a:r>
              <a:rPr lang="cs-CZ" dirty="0"/>
              <a:t>přesnost vyjadřování z hlediska morfologie / lingvistiky</a:t>
            </a:r>
          </a:p>
          <a:p>
            <a:pPr marL="804863" lvl="1" indent="-347663">
              <a:buFont typeface="Wingdings 3" panose="05040102010807070707" pitchFamily="18" charset="2"/>
              <a:buChar char="Ê"/>
            </a:pPr>
            <a:r>
              <a:rPr lang="cs-CZ" dirty="0"/>
              <a:t>přesnost mluvy z hlediska výslovnosti</a:t>
            </a:r>
          </a:p>
          <a:p>
            <a:pPr marL="804863" lvl="1" indent="-347663">
              <a:buFont typeface="Wingdings 3" panose="05040102010807070707" pitchFamily="18" charset="2"/>
              <a:buChar char="Ê"/>
            </a:pPr>
            <a:r>
              <a:rPr lang="cs-CZ" dirty="0"/>
              <a:t>fonematické povědomí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cký objekt 4" descr="Vyprávění obrys">
            <a:extLst>
              <a:ext uri="{FF2B5EF4-FFF2-40B4-BE49-F238E27FC236}">
                <a16:creationId xmlns:a16="http://schemas.microsoft.com/office/drawing/2014/main" id="{8486B1E5-A8ED-9143-4FD4-FB6337132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8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FF8619-C211-3C84-DA70-D969CAAA4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700" b="1">
                <a:solidFill>
                  <a:srgbClr val="FFFFFF"/>
                </a:solidFill>
              </a:rPr>
              <a:t>Předčtenářské dovednosti…</a:t>
            </a:r>
            <a:endParaRPr lang="en-GB" sz="3700" b="1">
              <a:solidFill>
                <a:srgbClr val="FFFFFF"/>
              </a:solidFill>
            </a:endParaRPr>
          </a:p>
        </p:txBody>
      </p:sp>
      <p:sp>
        <p:nvSpPr>
          <p:cNvPr id="2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98776-1D48-6DC9-6956-8B9083778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4200"/>
              </a:spcAft>
              <a:buNone/>
            </a:pPr>
            <a:r>
              <a:rPr lang="cs-CZ" dirty="0"/>
              <a:t>… se vyvíjejí v čase v kontaktu a při komunikaci s druhými osobami / edukátory.</a:t>
            </a:r>
          </a:p>
          <a:p>
            <a:pPr marL="0" indent="0">
              <a:spcAft>
                <a:spcPts val="4200"/>
              </a:spcAft>
              <a:buNone/>
            </a:pPr>
            <a:r>
              <a:rPr lang="cs-CZ" dirty="0"/>
              <a:t>… stojí za to cíleně podporovat.</a:t>
            </a:r>
          </a:p>
          <a:p>
            <a:pPr marL="0" indent="0">
              <a:spcAft>
                <a:spcPts val="4200"/>
              </a:spcAft>
              <a:buNone/>
            </a:pPr>
            <a:r>
              <a:rPr lang="cs-CZ" dirty="0"/>
              <a:t>… občas musíme záměrně a systematicky posilovat a rozvíjet.</a:t>
            </a:r>
            <a:endParaRPr lang="en-GB" dirty="0"/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D66A886B-4592-FC61-B554-2B3BC883B5FB}"/>
              </a:ext>
            </a:extLst>
          </p:cNvPr>
          <p:cNvSpPr/>
          <p:nvPr/>
        </p:nvSpPr>
        <p:spPr>
          <a:xfrm rot="663914">
            <a:off x="9655797" y="2639138"/>
            <a:ext cx="2243328" cy="880872"/>
          </a:xfrm>
          <a:prstGeom prst="wedgeEllipseCallout">
            <a:avLst>
              <a:gd name="adj1" fmla="val -58031"/>
              <a:gd name="adj2" fmla="val 60143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PREVENCE</a:t>
            </a:r>
            <a:endParaRPr lang="en-GB" b="1" dirty="0"/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4F8828F7-86C6-9A04-FDB1-E1BEE8E6EF99}"/>
              </a:ext>
            </a:extLst>
          </p:cNvPr>
          <p:cNvSpPr/>
          <p:nvPr/>
        </p:nvSpPr>
        <p:spPr>
          <a:xfrm>
            <a:off x="8034528" y="4852114"/>
            <a:ext cx="2243328" cy="880872"/>
          </a:xfrm>
          <a:prstGeom prst="wedgeEllipseCallout">
            <a:avLst>
              <a:gd name="adj1" fmla="val -63905"/>
              <a:gd name="adj2" fmla="val -53537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INTERVENCE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7713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E6CF28-7EDA-4D12-5778-FFE475F6F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 b="1" dirty="0"/>
              <a:t>Jak je můžeme hodnotit?</a:t>
            </a:r>
            <a:endParaRPr lang="en-GB" sz="4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4070DD-F05A-3622-C147-7B1AAF753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630896"/>
              </p:ext>
            </p:extLst>
          </p:nvPr>
        </p:nvGraphicFramePr>
        <p:xfrm>
          <a:off x="4609578" y="676656"/>
          <a:ext cx="736530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yšlenková bublina: obláček 3">
            <a:extLst>
              <a:ext uri="{FF2B5EF4-FFF2-40B4-BE49-F238E27FC236}">
                <a16:creationId xmlns:a16="http://schemas.microsoft.com/office/drawing/2014/main" id="{3B7F7C9B-8131-F8DE-216C-C5B213F0EABB}"/>
              </a:ext>
            </a:extLst>
          </p:cNvPr>
          <p:cNvSpPr/>
          <p:nvPr/>
        </p:nvSpPr>
        <p:spPr>
          <a:xfrm rot="21211599">
            <a:off x="1267968" y="4803648"/>
            <a:ext cx="3883152" cy="1780032"/>
          </a:xfrm>
          <a:prstGeom prst="cloudCallout">
            <a:avLst>
              <a:gd name="adj1" fmla="val 68390"/>
              <a:gd name="adj2" fmla="val -8794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Viz EDUKAČNĚ HODNOTÍCÍ PROFIL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2911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EA7B0D-A4C0-3FC0-E683-B1D70406B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cs-CZ" sz="8000" b="1"/>
              <a:t>Proč?</a:t>
            </a:r>
            <a:endParaRPr lang="en-GB" sz="8000" b="1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814CFCE-9C10-2B77-17E2-6B349EA800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28340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83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DC4FE4-F808-8BA4-EF6E-A0BED774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 vše pomáhá?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90CFAAC-8AB2-96B3-80E8-E612C0A0B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660663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cký objekt 5" descr="Knihy obrys">
            <a:extLst>
              <a:ext uri="{FF2B5EF4-FFF2-40B4-BE49-F238E27FC236}">
                <a16:creationId xmlns:a16="http://schemas.microsoft.com/office/drawing/2014/main" id="{AB5D6841-4ACF-90D4-A52D-93E8ABE3B5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90389" y="4970730"/>
            <a:ext cx="1453019" cy="145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5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8A495-D7DA-C3F6-433A-93A1F8FB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Použité zdroje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9BC0C-3E78-C739-2058-3EED20CB5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152"/>
            <a:ext cx="10515600" cy="4579811"/>
          </a:xfrm>
        </p:spPr>
        <p:txBody>
          <a:bodyPr/>
          <a:lstStyle/>
          <a:p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Biemiller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A. (2015).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 Words Are Worth Teaching? 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Perspectives on Language and Literacy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41(3), 9-13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Kucharská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A. (2014). 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Riziko dyslexie: </a:t>
            </a:r>
            <a:r>
              <a:rPr lang="cs-CZ" sz="1800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pregramotnostní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schopnosti a dovednosti a rozvoj gramotnosti v rizikových skupinách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Univerzita Karlova v Praze, Pedagogická fakulta.</a:t>
            </a:r>
          </a:p>
          <a:p>
            <a:r>
              <a:rPr lang="cs-CZ" sz="1800" dirty="0">
                <a:cs typeface="Times New Roman" panose="02020603050405020304" pitchFamily="18" charset="0"/>
              </a:rPr>
              <a:t>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eidlová Málková, G., 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&amp;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Kucharská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A. (2015). Porozumění čtenému a jeho prekurzory, dílčí studie. In A.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Kucharská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et al. (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Eds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.), </a:t>
            </a:r>
            <a:r>
              <a:rPr lang="cs-CZ" sz="1800" i="1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Porozumění čtenému III.: typický vývoj porozumění čtenému – metodologie, výsledky a interpretace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(pp. 127-139). Praha: Univerzita Karlova v Praze, Pedagogická fakulta</a:t>
            </a:r>
          </a:p>
          <a:p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Seidlová Málková, G., 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&amp; Smolík, F. (2015). </a:t>
            </a:r>
            <a:r>
              <a:rPr lang="cs-CZ" sz="1800" i="1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Diagnostika jazykového vývoje</a:t>
            </a:r>
            <a:r>
              <a:rPr lang="cs-CZ" sz="1800" kern="1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 Praha: Grada</a:t>
            </a:r>
          </a:p>
          <a:p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Seidlová Málková, G. (2016). 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Vývojový vztah fonematického povědomí a znalosti písmen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TOGGA</a:t>
            </a:r>
          </a:p>
          <a:p>
            <a:r>
              <a:rPr lang="cs-CZ" sz="1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Smolík, F., &amp; Seidlová Málková, G. (2015). </a:t>
            </a:r>
            <a:r>
              <a:rPr lang="cs-CZ" sz="1800" i="1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Vývoj jazykových schopností v předškolním věku</a:t>
            </a:r>
            <a:r>
              <a:rPr lang="cs-CZ" sz="1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Praha: Grada</a:t>
            </a:r>
            <a:r>
              <a:rPr lang="en-GB" sz="1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Šedinová, P. (2023</a:t>
            </a:r>
            <a:r>
              <a:rPr lang="cs-CZ" sz="1800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). Možnosti systematické podpory v oblasti rozvoje předpokladů počátečního čtení a psaní</a:t>
            </a:r>
            <a:r>
              <a:rPr lang="cs-CZ" sz="1800" kern="100" dirty="0">
                <a:ea typeface="Aptos" panose="020B0004020202020204" pitchFamily="34" charset="0"/>
                <a:cs typeface="Times New Roman" panose="02020603050405020304" pitchFamily="18" charset="0"/>
              </a:rPr>
              <a:t>. Disertační práce, vedoucí G. Málková. Praha: Univerzita Karlova, Fakulta pedagogická, Katedra psychologie.</a:t>
            </a:r>
            <a:endParaRPr lang="cs-CZ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87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502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Times New Roman</vt:lpstr>
      <vt:lpstr>Wingdings 3</vt:lpstr>
      <vt:lpstr>Motiv Office</vt:lpstr>
      <vt:lpstr>Rozvoj a hodnocení předčtenářských dovedností  u předškolních dětí</vt:lpstr>
      <vt:lpstr>„Neboť každému, kdo má, bude dáno  a přidáno; kdo nemá, tomu bude odňato  i to, co má“  (Matouš 25–29)</vt:lpstr>
      <vt:lpstr>Matoušův efekt</vt:lpstr>
      <vt:lpstr>Co jsou předčtenářské dovednosti</vt:lpstr>
      <vt:lpstr>Předčtenářské dovednosti…</vt:lpstr>
      <vt:lpstr>Jak je můžeme hodnotit?</vt:lpstr>
      <vt:lpstr>Proč?</vt:lpstr>
      <vt:lpstr>Co vše pomáhá?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lenovo_2</dc:creator>
  <cp:lastModifiedBy>Lenka Krejcova</cp:lastModifiedBy>
  <cp:revision>3</cp:revision>
  <dcterms:created xsi:type="dcterms:W3CDTF">2025-05-12T10:05:49Z</dcterms:created>
  <dcterms:modified xsi:type="dcterms:W3CDTF">2025-05-14T04:40:21Z</dcterms:modified>
</cp:coreProperties>
</file>